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71" r:id="rId2"/>
  </p:sldMasterIdLst>
  <p:notesMasterIdLst>
    <p:notesMasterId r:id="rId22"/>
  </p:notesMasterIdLst>
  <p:handoutMasterIdLst>
    <p:handoutMasterId r:id="rId23"/>
  </p:handoutMasterIdLst>
  <p:sldIdLst>
    <p:sldId id="258" r:id="rId3"/>
    <p:sldId id="261" r:id="rId4"/>
    <p:sldId id="262" r:id="rId5"/>
    <p:sldId id="294" r:id="rId6"/>
    <p:sldId id="295" r:id="rId7"/>
    <p:sldId id="386" r:id="rId8"/>
    <p:sldId id="296" r:id="rId9"/>
    <p:sldId id="298" r:id="rId10"/>
    <p:sldId id="299" r:id="rId11"/>
    <p:sldId id="301" r:id="rId12"/>
    <p:sldId id="302" r:id="rId13"/>
    <p:sldId id="303" r:id="rId14"/>
    <p:sldId id="304" r:id="rId15"/>
    <p:sldId id="305" r:id="rId16"/>
    <p:sldId id="388" r:id="rId17"/>
    <p:sldId id="317" r:id="rId18"/>
    <p:sldId id="308" r:id="rId19"/>
    <p:sldId id="309" r:id="rId20"/>
    <p:sldId id="310" r:id="rId21"/>
  </p:sldIdLst>
  <p:sldSz cx="9144000" cy="6858000" type="screen4x3"/>
  <p:notesSz cx="6877050" cy="100028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6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p:restoredTop sz="85662" autoAdjust="0"/>
  </p:normalViewPr>
  <p:slideViewPr>
    <p:cSldViewPr snapToGrid="0">
      <p:cViewPr>
        <p:scale>
          <a:sx n="75" d="100"/>
          <a:sy n="75" d="100"/>
        </p:scale>
        <p:origin x="392" y="248"/>
      </p:cViewPr>
      <p:guideLst>
        <p:guide orient="horz" pos="2160"/>
        <p:guide pos="5694"/>
      </p:guideLst>
    </p:cSldViewPr>
  </p:slideViewPr>
  <p:notesTextViewPr>
    <p:cViewPr>
      <p:scale>
        <a:sx n="1" d="1"/>
        <a:sy n="1" d="1"/>
      </p:scale>
      <p:origin x="0" y="0"/>
    </p:cViewPr>
  </p:notesTextViewPr>
  <p:sorterViewPr>
    <p:cViewPr>
      <p:scale>
        <a:sx n="65" d="100"/>
        <a:sy n="65" d="100"/>
      </p:scale>
      <p:origin x="0" y="460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0805" cy="500702"/>
          </a:xfrm>
          <a:prstGeom prst="rect">
            <a:avLst/>
          </a:prstGeom>
        </p:spPr>
        <p:txBody>
          <a:bodyPr vert="horz" lIns="93004" tIns="46502" rIns="93004" bIns="46502" rtlCol="0"/>
          <a:lstStyle>
            <a:lvl1pPr algn="l">
              <a:defRPr sz="1200"/>
            </a:lvl1pPr>
          </a:lstStyle>
          <a:p>
            <a:endParaRPr lang="de-CH"/>
          </a:p>
        </p:txBody>
      </p:sp>
      <p:sp>
        <p:nvSpPr>
          <p:cNvPr id="3" name="Datumsplatzhalter 2"/>
          <p:cNvSpPr>
            <a:spLocks noGrp="1"/>
          </p:cNvSpPr>
          <p:nvPr>
            <p:ph type="dt" sz="quarter" idx="1"/>
          </p:nvPr>
        </p:nvSpPr>
        <p:spPr>
          <a:xfrm>
            <a:off x="3894640" y="0"/>
            <a:ext cx="2980805" cy="500702"/>
          </a:xfrm>
          <a:prstGeom prst="rect">
            <a:avLst/>
          </a:prstGeom>
        </p:spPr>
        <p:txBody>
          <a:bodyPr vert="horz" lIns="93004" tIns="46502" rIns="93004" bIns="46502" rtlCol="0"/>
          <a:lstStyle>
            <a:lvl1pPr algn="r">
              <a:defRPr sz="1200"/>
            </a:lvl1pPr>
          </a:lstStyle>
          <a:p>
            <a:fld id="{4D9FE04A-769B-447F-8607-FD4FCF85274C}" type="datetimeFigureOut">
              <a:rPr lang="de-CH" smtClean="0"/>
              <a:pPr/>
              <a:t>03.04.16</a:t>
            </a:fld>
            <a:endParaRPr lang="de-CH"/>
          </a:p>
        </p:txBody>
      </p:sp>
      <p:sp>
        <p:nvSpPr>
          <p:cNvPr id="4" name="Fußzeilenplatzhalter 3"/>
          <p:cNvSpPr>
            <a:spLocks noGrp="1"/>
          </p:cNvSpPr>
          <p:nvPr>
            <p:ph type="ftr" sz="quarter" idx="2"/>
          </p:nvPr>
        </p:nvSpPr>
        <p:spPr>
          <a:xfrm>
            <a:off x="0" y="9500538"/>
            <a:ext cx="2980805" cy="500701"/>
          </a:xfrm>
          <a:prstGeom prst="rect">
            <a:avLst/>
          </a:prstGeom>
        </p:spPr>
        <p:txBody>
          <a:bodyPr vert="horz" lIns="93004" tIns="46502" rIns="93004" bIns="46502" rtlCol="0" anchor="b"/>
          <a:lstStyle>
            <a:lvl1pPr algn="l">
              <a:defRPr sz="1200"/>
            </a:lvl1pPr>
          </a:lstStyle>
          <a:p>
            <a:endParaRPr lang="de-CH"/>
          </a:p>
        </p:txBody>
      </p:sp>
      <p:sp>
        <p:nvSpPr>
          <p:cNvPr id="5" name="Foliennummernplatzhalter 4"/>
          <p:cNvSpPr>
            <a:spLocks noGrp="1"/>
          </p:cNvSpPr>
          <p:nvPr>
            <p:ph type="sldNum" sz="quarter" idx="3"/>
          </p:nvPr>
        </p:nvSpPr>
        <p:spPr>
          <a:xfrm>
            <a:off x="3894640" y="9500538"/>
            <a:ext cx="2980805" cy="500701"/>
          </a:xfrm>
          <a:prstGeom prst="rect">
            <a:avLst/>
          </a:prstGeom>
        </p:spPr>
        <p:txBody>
          <a:bodyPr vert="horz" lIns="93004" tIns="46502" rIns="93004" bIns="46502" rtlCol="0" anchor="b"/>
          <a:lstStyle>
            <a:lvl1pPr algn="r">
              <a:defRPr sz="1200"/>
            </a:lvl1pPr>
          </a:lstStyle>
          <a:p>
            <a:fld id="{0EC35287-977C-44C2-BCC1-6D3DF42AB683}" type="slidenum">
              <a:rPr lang="de-CH" smtClean="0"/>
              <a:pPr/>
              <a:t>‹Nr.›</a:t>
            </a:fld>
            <a:endParaRPr lang="de-CH"/>
          </a:p>
        </p:txBody>
      </p:sp>
    </p:spTree>
    <p:extLst>
      <p:ext uri="{BB962C8B-B14F-4D97-AF65-F5344CB8AC3E}">
        <p14:creationId xmlns:p14="http://schemas.microsoft.com/office/powerpoint/2010/main" val="23114407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0055" cy="500142"/>
          </a:xfrm>
          <a:prstGeom prst="rect">
            <a:avLst/>
          </a:prstGeom>
        </p:spPr>
        <p:txBody>
          <a:bodyPr vert="horz" lIns="93004" tIns="46502" rIns="93004" bIns="46502" rtlCol="0"/>
          <a:lstStyle>
            <a:lvl1pPr algn="l">
              <a:defRPr sz="1200"/>
            </a:lvl1pPr>
          </a:lstStyle>
          <a:p>
            <a:endParaRPr lang="de-CH"/>
          </a:p>
        </p:txBody>
      </p:sp>
      <p:sp>
        <p:nvSpPr>
          <p:cNvPr id="3" name="Datumsplatzhalter 2"/>
          <p:cNvSpPr>
            <a:spLocks noGrp="1"/>
          </p:cNvSpPr>
          <p:nvPr>
            <p:ph type="dt" idx="1"/>
          </p:nvPr>
        </p:nvSpPr>
        <p:spPr>
          <a:xfrm>
            <a:off x="3895404" y="0"/>
            <a:ext cx="2980055" cy="500142"/>
          </a:xfrm>
          <a:prstGeom prst="rect">
            <a:avLst/>
          </a:prstGeom>
        </p:spPr>
        <p:txBody>
          <a:bodyPr vert="horz" lIns="93004" tIns="46502" rIns="93004" bIns="46502" rtlCol="0"/>
          <a:lstStyle>
            <a:lvl1pPr algn="r">
              <a:defRPr sz="1200"/>
            </a:lvl1pPr>
          </a:lstStyle>
          <a:p>
            <a:fld id="{A5815E4F-4385-4E94-B36C-62FE4AA10CE4}" type="datetimeFigureOut">
              <a:rPr lang="de-CH" smtClean="0"/>
              <a:pPr/>
              <a:t>03.04.16</a:t>
            </a:fld>
            <a:endParaRPr lang="de-CH"/>
          </a:p>
        </p:txBody>
      </p:sp>
      <p:sp>
        <p:nvSpPr>
          <p:cNvPr id="4" name="Folienbildplatzhalter 3"/>
          <p:cNvSpPr>
            <a:spLocks noGrp="1" noRot="1" noChangeAspect="1"/>
          </p:cNvSpPr>
          <p:nvPr>
            <p:ph type="sldImg" idx="2"/>
          </p:nvPr>
        </p:nvSpPr>
        <p:spPr>
          <a:xfrm>
            <a:off x="938213" y="750888"/>
            <a:ext cx="5000625" cy="3751262"/>
          </a:xfrm>
          <a:prstGeom prst="rect">
            <a:avLst/>
          </a:prstGeom>
          <a:noFill/>
          <a:ln w="12700">
            <a:solidFill>
              <a:prstClr val="black"/>
            </a:solidFill>
          </a:ln>
        </p:spPr>
        <p:txBody>
          <a:bodyPr vert="horz" lIns="93004" tIns="46502" rIns="93004" bIns="46502" rtlCol="0" anchor="ctr"/>
          <a:lstStyle/>
          <a:p>
            <a:endParaRPr lang="de-CH"/>
          </a:p>
        </p:txBody>
      </p:sp>
      <p:sp>
        <p:nvSpPr>
          <p:cNvPr id="5" name="Notizenplatzhalter 4"/>
          <p:cNvSpPr>
            <a:spLocks noGrp="1"/>
          </p:cNvSpPr>
          <p:nvPr>
            <p:ph type="body" sz="quarter" idx="3"/>
          </p:nvPr>
        </p:nvSpPr>
        <p:spPr>
          <a:xfrm>
            <a:off x="687705" y="4751350"/>
            <a:ext cx="5501640" cy="4501277"/>
          </a:xfrm>
          <a:prstGeom prst="rect">
            <a:avLst/>
          </a:prstGeom>
        </p:spPr>
        <p:txBody>
          <a:bodyPr vert="horz" lIns="93004" tIns="46502" rIns="93004" bIns="46502"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500960"/>
            <a:ext cx="2980055" cy="500142"/>
          </a:xfrm>
          <a:prstGeom prst="rect">
            <a:avLst/>
          </a:prstGeom>
        </p:spPr>
        <p:txBody>
          <a:bodyPr vert="horz" lIns="93004" tIns="46502" rIns="93004" bIns="46502" rtlCol="0" anchor="b"/>
          <a:lstStyle>
            <a:lvl1pPr algn="l">
              <a:defRPr sz="1200"/>
            </a:lvl1pPr>
          </a:lstStyle>
          <a:p>
            <a:endParaRPr lang="de-CH"/>
          </a:p>
        </p:txBody>
      </p:sp>
      <p:sp>
        <p:nvSpPr>
          <p:cNvPr id="7" name="Foliennummernplatzhalter 6"/>
          <p:cNvSpPr>
            <a:spLocks noGrp="1"/>
          </p:cNvSpPr>
          <p:nvPr>
            <p:ph type="sldNum" sz="quarter" idx="5"/>
          </p:nvPr>
        </p:nvSpPr>
        <p:spPr>
          <a:xfrm>
            <a:off x="3895404" y="9500960"/>
            <a:ext cx="2980055" cy="500142"/>
          </a:xfrm>
          <a:prstGeom prst="rect">
            <a:avLst/>
          </a:prstGeom>
        </p:spPr>
        <p:txBody>
          <a:bodyPr vert="horz" lIns="93004" tIns="46502" rIns="93004" bIns="46502" rtlCol="0" anchor="b"/>
          <a:lstStyle>
            <a:lvl1pPr algn="r">
              <a:defRPr sz="1200"/>
            </a:lvl1pPr>
          </a:lstStyle>
          <a:p>
            <a:fld id="{6632D2B9-3C67-4B97-A6F9-49E48B4D07ED}" type="slidenum">
              <a:rPr lang="de-CH" smtClean="0"/>
              <a:pPr/>
              <a:t>‹Nr.›</a:t>
            </a:fld>
            <a:endParaRPr lang="de-CH"/>
          </a:p>
        </p:txBody>
      </p:sp>
    </p:spTree>
    <p:extLst>
      <p:ext uri="{BB962C8B-B14F-4D97-AF65-F5344CB8AC3E}">
        <p14:creationId xmlns:p14="http://schemas.microsoft.com/office/powerpoint/2010/main" val="11994184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6632D2B9-3C67-4B97-A6F9-49E48B4D07ED}" type="slidenum">
              <a:rPr lang="de-CH" smtClean="0"/>
              <a:pPr/>
              <a:t>1</a:t>
            </a:fld>
            <a:endParaRPr lang="de-CH"/>
          </a:p>
        </p:txBody>
      </p:sp>
    </p:spTree>
    <p:extLst>
      <p:ext uri="{BB962C8B-B14F-4D97-AF65-F5344CB8AC3E}">
        <p14:creationId xmlns:p14="http://schemas.microsoft.com/office/powerpoint/2010/main" val="3965370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2" name="Bild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1" y="2340000"/>
            <a:ext cx="8820000" cy="2067333"/>
          </a:xfrm>
          <a:prstGeom prst="rect">
            <a:avLst/>
          </a:prstGeom>
        </p:spPr>
      </p:pic>
      <p:sp>
        <p:nvSpPr>
          <p:cNvPr id="15" name="Textplatzhalter 14"/>
          <p:cNvSpPr>
            <a:spLocks noGrp="1"/>
          </p:cNvSpPr>
          <p:nvPr>
            <p:ph type="body" sz="quarter" idx="10" hasCustomPrompt="1"/>
          </p:nvPr>
        </p:nvSpPr>
        <p:spPr>
          <a:xfrm>
            <a:off x="2819399" y="2683356"/>
            <a:ext cx="6219825" cy="248104"/>
          </a:xfrm>
          <a:prstGeom prst="rect">
            <a:avLst/>
          </a:prstGeom>
        </p:spPr>
        <p:txBody>
          <a:bodyPr/>
          <a:lstStyle>
            <a:lvl1pPr marL="0" indent="0">
              <a:buNone/>
              <a:defRPr sz="1200" b="1">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CH" sz="1200" b="1" dirty="0" smtClean="0"/>
              <a:t>Kleiner Titel oben «Datenstruktur»</a:t>
            </a:r>
          </a:p>
          <a:p>
            <a:pPr lvl="0"/>
            <a:endParaRPr lang="de-CH" dirty="0"/>
          </a:p>
        </p:txBody>
      </p:sp>
      <p:sp>
        <p:nvSpPr>
          <p:cNvPr id="16" name="Datumsplatzhalter 15"/>
          <p:cNvSpPr>
            <a:spLocks noGrp="1"/>
          </p:cNvSpPr>
          <p:nvPr>
            <p:ph type="dt" sz="half" idx="11"/>
          </p:nvPr>
        </p:nvSpPr>
        <p:spPr/>
        <p:txBody>
          <a:bodyPr/>
          <a:lstStyle/>
          <a:p>
            <a:r>
              <a:rPr lang="de-CH" smtClean="0"/>
              <a:t>2014 / Christa Höchli</a:t>
            </a:r>
            <a:endParaRPr lang="de-CH"/>
          </a:p>
        </p:txBody>
      </p:sp>
      <p:sp>
        <p:nvSpPr>
          <p:cNvPr id="17" name="Fußzeilenplatzhalter 16"/>
          <p:cNvSpPr>
            <a:spLocks noGrp="1"/>
          </p:cNvSpPr>
          <p:nvPr>
            <p:ph type="ftr" sz="quarter" idx="12"/>
          </p:nvPr>
        </p:nvSpPr>
        <p:spPr/>
        <p:txBody>
          <a:bodyPr/>
          <a:lstStyle/>
          <a:p>
            <a:r>
              <a:rPr lang="de-DE" smtClean="0"/>
              <a:t>SVBL Basismodul Nr. 58 Marketing</a:t>
            </a:r>
            <a:endParaRPr lang="de-CH" dirty="0"/>
          </a:p>
        </p:txBody>
      </p:sp>
      <p:sp>
        <p:nvSpPr>
          <p:cNvPr id="19" name="Textplatzhalter 18"/>
          <p:cNvSpPr>
            <a:spLocks noGrp="1"/>
          </p:cNvSpPr>
          <p:nvPr>
            <p:ph type="body" sz="quarter" idx="13" hasCustomPrompt="1"/>
          </p:nvPr>
        </p:nvSpPr>
        <p:spPr>
          <a:xfrm>
            <a:off x="2819400" y="3131763"/>
            <a:ext cx="6219825" cy="594473"/>
          </a:xfrm>
          <a:prstGeom prst="rect">
            <a:avLst/>
          </a:prstGeom>
        </p:spPr>
        <p:txBody>
          <a:bodyPr/>
          <a:lstStyle>
            <a:lvl1pPr marL="0" indent="0">
              <a:buNone/>
              <a:defRPr sz="2800" b="1">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CH" sz="3500" b="1" dirty="0" smtClean="0"/>
              <a:t>Haupttitel</a:t>
            </a:r>
            <a:endParaRPr lang="de-CH" dirty="0"/>
          </a:p>
        </p:txBody>
      </p:sp>
      <p:sp>
        <p:nvSpPr>
          <p:cNvPr id="21" name="Textplatzhalter 20"/>
          <p:cNvSpPr>
            <a:spLocks noGrp="1"/>
          </p:cNvSpPr>
          <p:nvPr>
            <p:ph type="body" sz="quarter" idx="14" hasCustomPrompt="1"/>
          </p:nvPr>
        </p:nvSpPr>
        <p:spPr>
          <a:xfrm>
            <a:off x="2819400" y="4003406"/>
            <a:ext cx="6219825" cy="313100"/>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CH" sz="1600" b="1" dirty="0" smtClean="0"/>
              <a:t>Untertitel</a:t>
            </a:r>
            <a:endParaRPr lang="de-CH" dirty="0"/>
          </a:p>
        </p:txBody>
      </p:sp>
    </p:spTree>
    <p:extLst>
      <p:ext uri="{BB962C8B-B14F-4D97-AF65-F5344CB8AC3E}">
        <p14:creationId xmlns:p14="http://schemas.microsoft.com/office/powerpoint/2010/main" val="12037582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lvl1pPr>
              <a:defRPr sz="2400" b="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4" name="Datumsplatzhalter 3"/>
          <p:cNvSpPr>
            <a:spLocks noGrp="1"/>
          </p:cNvSpPr>
          <p:nvPr>
            <p:ph type="dt" sz="half" idx="10"/>
          </p:nvPr>
        </p:nvSpPr>
        <p:spPr/>
        <p:txBody>
          <a:bodyPr/>
          <a:lstStyle/>
          <a:p>
            <a:r>
              <a:rPr lang="de-CH" smtClean="0"/>
              <a:t>2014 / Christa Höchli</a:t>
            </a:r>
            <a:endParaRPr lang="de-CH"/>
          </a:p>
        </p:txBody>
      </p:sp>
      <p:sp>
        <p:nvSpPr>
          <p:cNvPr id="5" name="Fußzeilenplatzhalter 4"/>
          <p:cNvSpPr>
            <a:spLocks noGrp="1"/>
          </p:cNvSpPr>
          <p:nvPr>
            <p:ph type="ftr" sz="quarter" idx="11"/>
          </p:nvPr>
        </p:nvSpPr>
        <p:spPr/>
        <p:txBody>
          <a:bodyPr/>
          <a:lstStyle/>
          <a:p>
            <a:r>
              <a:rPr lang="de-DE" smtClean="0"/>
              <a:t>SVBL Basismodul Nr. 58 Marketing</a:t>
            </a:r>
            <a:endParaRPr lang="de-CH"/>
          </a:p>
        </p:txBody>
      </p:sp>
      <p:sp>
        <p:nvSpPr>
          <p:cNvPr id="6" name="Foliennummernplatzhalter 5"/>
          <p:cNvSpPr>
            <a:spLocks noGrp="1"/>
          </p:cNvSpPr>
          <p:nvPr>
            <p:ph type="sldNum" sz="quarter" idx="12"/>
          </p:nvPr>
        </p:nvSpPr>
        <p:spPr>
          <a:xfrm>
            <a:off x="7565366" y="6649648"/>
            <a:ext cx="1578634" cy="197710"/>
          </a:xfrm>
          <a:prstGeom prst="rect">
            <a:avLst/>
          </a:prstGeom>
        </p:spPr>
        <p:txBody>
          <a:bodyPr/>
          <a:lstStyle/>
          <a:p>
            <a:fld id="{50CFD95A-DD5A-4794-9E45-31E77880E3BD}" type="slidenum">
              <a:rPr lang="de-CH" smtClean="0"/>
              <a:pPr/>
              <a:t>‹Nr.›</a:t>
            </a:fld>
            <a:endParaRPr lang="de-CH"/>
          </a:p>
        </p:txBody>
      </p:sp>
    </p:spTree>
    <p:extLst>
      <p:ext uri="{BB962C8B-B14F-4D97-AF65-F5344CB8AC3E}">
        <p14:creationId xmlns:p14="http://schemas.microsoft.com/office/powerpoint/2010/main" val="27168116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lvl1pPr algn="l">
              <a:defRPr/>
            </a:lvl1pPr>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lvl1pPr>
              <a:defRPr sz="2400" b="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4" name="Datumsplatzhalter 3"/>
          <p:cNvSpPr>
            <a:spLocks noGrp="1"/>
          </p:cNvSpPr>
          <p:nvPr>
            <p:ph type="dt" sz="half" idx="10"/>
          </p:nvPr>
        </p:nvSpPr>
        <p:spPr/>
        <p:txBody>
          <a:bodyPr/>
          <a:lstStyle/>
          <a:p>
            <a:r>
              <a:rPr lang="de-CH" smtClean="0"/>
              <a:t>2014 / Christa Höchli</a:t>
            </a:r>
            <a:endParaRPr lang="de-CH"/>
          </a:p>
        </p:txBody>
      </p:sp>
      <p:sp>
        <p:nvSpPr>
          <p:cNvPr id="5" name="Fußzeilenplatzhalter 4"/>
          <p:cNvSpPr>
            <a:spLocks noGrp="1"/>
          </p:cNvSpPr>
          <p:nvPr>
            <p:ph type="ftr" sz="quarter" idx="11"/>
          </p:nvPr>
        </p:nvSpPr>
        <p:spPr/>
        <p:txBody>
          <a:bodyPr/>
          <a:lstStyle/>
          <a:p>
            <a:r>
              <a:rPr lang="de-DE" smtClean="0"/>
              <a:t>SVBL Basismodul Nr. 58 Marketing</a:t>
            </a:r>
            <a:endParaRPr lang="de-CH"/>
          </a:p>
        </p:txBody>
      </p:sp>
      <p:sp>
        <p:nvSpPr>
          <p:cNvPr id="6" name="Foliennummernplatzhalter 5"/>
          <p:cNvSpPr>
            <a:spLocks noGrp="1"/>
          </p:cNvSpPr>
          <p:nvPr>
            <p:ph type="sldNum" sz="quarter" idx="12"/>
          </p:nvPr>
        </p:nvSpPr>
        <p:spPr>
          <a:xfrm>
            <a:off x="7565366" y="6649648"/>
            <a:ext cx="1578634" cy="197710"/>
          </a:xfrm>
          <a:prstGeom prst="rect">
            <a:avLst/>
          </a:prstGeom>
        </p:spPr>
        <p:txBody>
          <a:bodyPr/>
          <a:lstStyle/>
          <a:p>
            <a:fld id="{50CFD95A-DD5A-4794-9E45-31E77880E3BD}" type="slidenum">
              <a:rPr lang="de-CH" smtClean="0"/>
              <a:pPr/>
              <a:t>‹Nr.›</a:t>
            </a:fld>
            <a:endParaRPr lang="de-CH"/>
          </a:p>
        </p:txBody>
      </p:sp>
    </p:spTree>
    <p:extLst>
      <p:ext uri="{BB962C8B-B14F-4D97-AF65-F5344CB8AC3E}">
        <p14:creationId xmlns:p14="http://schemas.microsoft.com/office/powerpoint/2010/main" val="25693069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pic>
        <p:nvPicPr>
          <p:cNvPr id="12" name="Bild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1" y="2340000"/>
            <a:ext cx="8820000" cy="2067333"/>
          </a:xfrm>
          <a:prstGeom prst="rect">
            <a:avLst/>
          </a:prstGeom>
        </p:spPr>
      </p:pic>
      <p:sp>
        <p:nvSpPr>
          <p:cNvPr id="15" name="Textplatzhalter 14"/>
          <p:cNvSpPr>
            <a:spLocks noGrp="1"/>
          </p:cNvSpPr>
          <p:nvPr>
            <p:ph type="body" sz="quarter" idx="10" hasCustomPrompt="1"/>
          </p:nvPr>
        </p:nvSpPr>
        <p:spPr>
          <a:xfrm>
            <a:off x="2819399" y="2683356"/>
            <a:ext cx="6219825" cy="248104"/>
          </a:xfrm>
          <a:prstGeom prst="rect">
            <a:avLst/>
          </a:prstGeom>
        </p:spPr>
        <p:txBody>
          <a:bodyPr/>
          <a:lstStyle>
            <a:lvl1pPr marL="0" indent="0">
              <a:buNone/>
              <a:defRPr sz="1200" b="1">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CH" sz="1200" b="1" dirty="0" smtClean="0"/>
              <a:t>Kleiner Titel oben «Datenstruktur»</a:t>
            </a:r>
          </a:p>
          <a:p>
            <a:pPr lvl="0"/>
            <a:endParaRPr lang="de-CH" dirty="0"/>
          </a:p>
        </p:txBody>
      </p:sp>
      <p:sp>
        <p:nvSpPr>
          <p:cNvPr id="16" name="Datumsplatzhalter 15"/>
          <p:cNvSpPr>
            <a:spLocks noGrp="1"/>
          </p:cNvSpPr>
          <p:nvPr>
            <p:ph type="dt" sz="half" idx="11"/>
          </p:nvPr>
        </p:nvSpPr>
        <p:spPr/>
        <p:txBody>
          <a:bodyPr/>
          <a:lstStyle/>
          <a:p>
            <a:r>
              <a:rPr lang="de-CH" smtClean="0"/>
              <a:t>2014 / Christa Höchli</a:t>
            </a:r>
            <a:endParaRPr lang="de-CH"/>
          </a:p>
        </p:txBody>
      </p:sp>
      <p:sp>
        <p:nvSpPr>
          <p:cNvPr id="17" name="Fußzeilenplatzhalter 16"/>
          <p:cNvSpPr>
            <a:spLocks noGrp="1"/>
          </p:cNvSpPr>
          <p:nvPr>
            <p:ph type="ftr" sz="quarter" idx="12"/>
          </p:nvPr>
        </p:nvSpPr>
        <p:spPr/>
        <p:txBody>
          <a:bodyPr/>
          <a:lstStyle/>
          <a:p>
            <a:r>
              <a:rPr lang="de-DE" smtClean="0"/>
              <a:t>SVBL Basismodul Nr. 58 Marketing</a:t>
            </a:r>
            <a:endParaRPr lang="de-CH" dirty="0"/>
          </a:p>
        </p:txBody>
      </p:sp>
      <p:sp>
        <p:nvSpPr>
          <p:cNvPr id="19" name="Textplatzhalter 18"/>
          <p:cNvSpPr>
            <a:spLocks noGrp="1"/>
          </p:cNvSpPr>
          <p:nvPr>
            <p:ph type="body" sz="quarter" idx="13" hasCustomPrompt="1"/>
          </p:nvPr>
        </p:nvSpPr>
        <p:spPr>
          <a:xfrm>
            <a:off x="2819400" y="3131763"/>
            <a:ext cx="6219825" cy="594473"/>
          </a:xfrm>
          <a:prstGeom prst="rect">
            <a:avLst/>
          </a:prstGeom>
        </p:spPr>
        <p:txBody>
          <a:bodyPr/>
          <a:lstStyle>
            <a:lvl1pPr marL="0" indent="0">
              <a:buNone/>
              <a:defRPr sz="2800" b="1">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CH" sz="3500" b="1" dirty="0" smtClean="0"/>
              <a:t>Haupttitel</a:t>
            </a:r>
            <a:endParaRPr lang="de-CH" dirty="0"/>
          </a:p>
        </p:txBody>
      </p:sp>
      <p:sp>
        <p:nvSpPr>
          <p:cNvPr id="21" name="Textplatzhalter 20"/>
          <p:cNvSpPr>
            <a:spLocks noGrp="1"/>
          </p:cNvSpPr>
          <p:nvPr>
            <p:ph type="body" sz="quarter" idx="14" hasCustomPrompt="1"/>
          </p:nvPr>
        </p:nvSpPr>
        <p:spPr>
          <a:xfrm>
            <a:off x="2819400" y="4003406"/>
            <a:ext cx="6219825" cy="313100"/>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CH" sz="1600" b="1" dirty="0" smtClean="0"/>
              <a:t>Untertitel</a:t>
            </a:r>
            <a:endParaRPr lang="de-CH" dirty="0"/>
          </a:p>
        </p:txBody>
      </p:sp>
    </p:spTree>
    <p:extLst>
      <p:ext uri="{BB962C8B-B14F-4D97-AF65-F5344CB8AC3E}">
        <p14:creationId xmlns:p14="http://schemas.microsoft.com/office/powerpoint/2010/main" val="120375825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r>
              <a:rPr lang="de-CH" smtClean="0"/>
              <a:t>2014 / Christa Höchli</a:t>
            </a:r>
            <a:endParaRPr lang="de-CH"/>
          </a:p>
        </p:txBody>
      </p:sp>
      <p:sp>
        <p:nvSpPr>
          <p:cNvPr id="5" name="Fußzeilenplatzhalter 4"/>
          <p:cNvSpPr>
            <a:spLocks noGrp="1"/>
          </p:cNvSpPr>
          <p:nvPr>
            <p:ph type="ftr" sz="quarter" idx="11"/>
          </p:nvPr>
        </p:nvSpPr>
        <p:spPr/>
        <p:txBody>
          <a:bodyPr/>
          <a:lstStyle/>
          <a:p>
            <a:r>
              <a:rPr lang="de-DE" smtClean="0"/>
              <a:t>SVBL Basismodul Nr. 58 Marketing</a:t>
            </a:r>
            <a:endParaRPr lang="de-CH"/>
          </a:p>
        </p:txBody>
      </p:sp>
      <p:sp>
        <p:nvSpPr>
          <p:cNvPr id="6" name="Foliennummernplatzhalter 5"/>
          <p:cNvSpPr>
            <a:spLocks noGrp="1"/>
          </p:cNvSpPr>
          <p:nvPr>
            <p:ph type="sldNum" sz="quarter" idx="12"/>
          </p:nvPr>
        </p:nvSpPr>
        <p:spPr/>
        <p:txBody>
          <a:bodyPr/>
          <a:lstStyle/>
          <a:p>
            <a:fld id="{5AACC29C-F3E9-4461-AFB5-75C47F1BC21D}" type="slidenum">
              <a:rPr lang="de-CH" smtClean="0"/>
              <a:pPr/>
              <a:t>‹Nr.›</a:t>
            </a:fld>
            <a:endParaRPr lang="de-CH"/>
          </a:p>
        </p:txBody>
      </p:sp>
    </p:spTree>
    <p:extLst>
      <p:ext uri="{BB962C8B-B14F-4D97-AF65-F5344CB8AC3E}">
        <p14:creationId xmlns:p14="http://schemas.microsoft.com/office/powerpoint/2010/main" val="3797575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r>
              <a:rPr lang="de-CH" smtClean="0"/>
              <a:t>2014 / Christa Höchli</a:t>
            </a:r>
            <a:endParaRPr lang="de-CH"/>
          </a:p>
        </p:txBody>
      </p:sp>
      <p:sp>
        <p:nvSpPr>
          <p:cNvPr id="5" name="Fußzeilenplatzhalter 4"/>
          <p:cNvSpPr>
            <a:spLocks noGrp="1"/>
          </p:cNvSpPr>
          <p:nvPr>
            <p:ph type="ftr" sz="quarter" idx="11"/>
          </p:nvPr>
        </p:nvSpPr>
        <p:spPr/>
        <p:txBody>
          <a:bodyPr/>
          <a:lstStyle/>
          <a:p>
            <a:r>
              <a:rPr lang="de-DE" smtClean="0"/>
              <a:t>SVBL Basismodul Nr. 58 Marketing</a:t>
            </a:r>
            <a:endParaRPr lang="de-CH"/>
          </a:p>
        </p:txBody>
      </p:sp>
      <p:sp>
        <p:nvSpPr>
          <p:cNvPr id="6" name="Foliennummernplatzhalter 5"/>
          <p:cNvSpPr>
            <a:spLocks noGrp="1"/>
          </p:cNvSpPr>
          <p:nvPr>
            <p:ph type="sldNum" sz="quarter" idx="12"/>
          </p:nvPr>
        </p:nvSpPr>
        <p:spPr/>
        <p:txBody>
          <a:bodyPr/>
          <a:lstStyle/>
          <a:p>
            <a:fld id="{5AACC29C-F3E9-4461-AFB5-75C47F1BC21D}" type="slidenum">
              <a:rPr lang="de-CH" smtClean="0"/>
              <a:pPr/>
              <a:t>‹Nr.›</a:t>
            </a:fld>
            <a:endParaRPr lang="de-CH"/>
          </a:p>
        </p:txBody>
      </p:sp>
    </p:spTree>
    <p:extLst>
      <p:ext uri="{BB962C8B-B14F-4D97-AF65-F5344CB8AC3E}">
        <p14:creationId xmlns:p14="http://schemas.microsoft.com/office/powerpoint/2010/main" val="1823674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CH" smtClean="0"/>
              <a:t>2014 / Christa Höchli</a:t>
            </a:r>
            <a:endParaRPr lang="de-CH"/>
          </a:p>
        </p:txBody>
      </p:sp>
      <p:sp>
        <p:nvSpPr>
          <p:cNvPr id="5" name="Fußzeilenplatzhalter 4"/>
          <p:cNvSpPr>
            <a:spLocks noGrp="1"/>
          </p:cNvSpPr>
          <p:nvPr>
            <p:ph type="ftr" sz="quarter" idx="11"/>
          </p:nvPr>
        </p:nvSpPr>
        <p:spPr/>
        <p:txBody>
          <a:bodyPr/>
          <a:lstStyle/>
          <a:p>
            <a:r>
              <a:rPr lang="de-DE" smtClean="0"/>
              <a:t>SVBL Basismodul Nr. 58 Marketing</a:t>
            </a:r>
            <a:endParaRPr lang="de-CH"/>
          </a:p>
        </p:txBody>
      </p:sp>
      <p:sp>
        <p:nvSpPr>
          <p:cNvPr id="6" name="Foliennummernplatzhalter 5"/>
          <p:cNvSpPr>
            <a:spLocks noGrp="1"/>
          </p:cNvSpPr>
          <p:nvPr>
            <p:ph type="sldNum" sz="quarter" idx="12"/>
          </p:nvPr>
        </p:nvSpPr>
        <p:spPr/>
        <p:txBody>
          <a:bodyPr/>
          <a:lstStyle/>
          <a:p>
            <a:fld id="{5AACC29C-F3E9-4461-AFB5-75C47F1BC21D}" type="slidenum">
              <a:rPr lang="de-CH" smtClean="0"/>
              <a:pPr/>
              <a:t>‹Nr.›</a:t>
            </a:fld>
            <a:endParaRPr lang="de-CH"/>
          </a:p>
        </p:txBody>
      </p:sp>
    </p:spTree>
    <p:extLst>
      <p:ext uri="{BB962C8B-B14F-4D97-AF65-F5344CB8AC3E}">
        <p14:creationId xmlns:p14="http://schemas.microsoft.com/office/powerpoint/2010/main" val="2270531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r>
              <a:rPr lang="de-CH" smtClean="0"/>
              <a:t>2014 / Christa Höchli</a:t>
            </a:r>
            <a:endParaRPr lang="de-CH"/>
          </a:p>
        </p:txBody>
      </p:sp>
      <p:sp>
        <p:nvSpPr>
          <p:cNvPr id="6" name="Fußzeilenplatzhalter 5"/>
          <p:cNvSpPr>
            <a:spLocks noGrp="1"/>
          </p:cNvSpPr>
          <p:nvPr>
            <p:ph type="ftr" sz="quarter" idx="11"/>
          </p:nvPr>
        </p:nvSpPr>
        <p:spPr/>
        <p:txBody>
          <a:bodyPr/>
          <a:lstStyle/>
          <a:p>
            <a:r>
              <a:rPr lang="de-DE" smtClean="0"/>
              <a:t>SVBL Basismodul Nr. 58 Marketing</a:t>
            </a:r>
            <a:endParaRPr lang="de-CH"/>
          </a:p>
        </p:txBody>
      </p:sp>
      <p:sp>
        <p:nvSpPr>
          <p:cNvPr id="7" name="Foliennummernplatzhalter 6"/>
          <p:cNvSpPr>
            <a:spLocks noGrp="1"/>
          </p:cNvSpPr>
          <p:nvPr>
            <p:ph type="sldNum" sz="quarter" idx="12"/>
          </p:nvPr>
        </p:nvSpPr>
        <p:spPr/>
        <p:txBody>
          <a:bodyPr/>
          <a:lstStyle/>
          <a:p>
            <a:fld id="{5AACC29C-F3E9-4461-AFB5-75C47F1BC21D}" type="slidenum">
              <a:rPr lang="de-CH" smtClean="0"/>
              <a:pPr/>
              <a:t>‹Nr.›</a:t>
            </a:fld>
            <a:endParaRPr lang="de-CH"/>
          </a:p>
        </p:txBody>
      </p:sp>
    </p:spTree>
    <p:extLst>
      <p:ext uri="{BB962C8B-B14F-4D97-AF65-F5344CB8AC3E}">
        <p14:creationId xmlns:p14="http://schemas.microsoft.com/office/powerpoint/2010/main" val="225096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r>
              <a:rPr lang="de-CH" smtClean="0"/>
              <a:t>2014 / Christa Höchli</a:t>
            </a:r>
            <a:endParaRPr lang="de-CH"/>
          </a:p>
        </p:txBody>
      </p:sp>
      <p:sp>
        <p:nvSpPr>
          <p:cNvPr id="8" name="Fußzeilenplatzhalter 7"/>
          <p:cNvSpPr>
            <a:spLocks noGrp="1"/>
          </p:cNvSpPr>
          <p:nvPr>
            <p:ph type="ftr" sz="quarter" idx="11"/>
          </p:nvPr>
        </p:nvSpPr>
        <p:spPr/>
        <p:txBody>
          <a:bodyPr/>
          <a:lstStyle/>
          <a:p>
            <a:r>
              <a:rPr lang="de-DE" smtClean="0"/>
              <a:t>SVBL Basismodul Nr. 58 Marketing</a:t>
            </a:r>
            <a:endParaRPr lang="de-CH"/>
          </a:p>
        </p:txBody>
      </p:sp>
      <p:sp>
        <p:nvSpPr>
          <p:cNvPr id="9" name="Foliennummernplatzhalter 8"/>
          <p:cNvSpPr>
            <a:spLocks noGrp="1"/>
          </p:cNvSpPr>
          <p:nvPr>
            <p:ph type="sldNum" sz="quarter" idx="12"/>
          </p:nvPr>
        </p:nvSpPr>
        <p:spPr/>
        <p:txBody>
          <a:bodyPr/>
          <a:lstStyle/>
          <a:p>
            <a:fld id="{5AACC29C-F3E9-4461-AFB5-75C47F1BC21D}" type="slidenum">
              <a:rPr lang="de-CH" smtClean="0"/>
              <a:pPr/>
              <a:t>‹Nr.›</a:t>
            </a:fld>
            <a:endParaRPr lang="de-CH"/>
          </a:p>
        </p:txBody>
      </p:sp>
    </p:spTree>
    <p:extLst>
      <p:ext uri="{BB962C8B-B14F-4D97-AF65-F5344CB8AC3E}">
        <p14:creationId xmlns:p14="http://schemas.microsoft.com/office/powerpoint/2010/main" val="3563350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r>
              <a:rPr lang="de-CH" smtClean="0"/>
              <a:t>2014 / Christa Höchli</a:t>
            </a:r>
            <a:endParaRPr lang="de-CH"/>
          </a:p>
        </p:txBody>
      </p:sp>
      <p:sp>
        <p:nvSpPr>
          <p:cNvPr id="4" name="Fußzeilenplatzhalter 3"/>
          <p:cNvSpPr>
            <a:spLocks noGrp="1"/>
          </p:cNvSpPr>
          <p:nvPr>
            <p:ph type="ftr" sz="quarter" idx="11"/>
          </p:nvPr>
        </p:nvSpPr>
        <p:spPr/>
        <p:txBody>
          <a:bodyPr/>
          <a:lstStyle/>
          <a:p>
            <a:r>
              <a:rPr lang="de-DE" smtClean="0"/>
              <a:t>SVBL Basismodul Nr. 58 Marketing</a:t>
            </a:r>
            <a:endParaRPr lang="de-CH"/>
          </a:p>
        </p:txBody>
      </p:sp>
      <p:sp>
        <p:nvSpPr>
          <p:cNvPr id="5" name="Foliennummernplatzhalter 4"/>
          <p:cNvSpPr>
            <a:spLocks noGrp="1"/>
          </p:cNvSpPr>
          <p:nvPr>
            <p:ph type="sldNum" sz="quarter" idx="12"/>
          </p:nvPr>
        </p:nvSpPr>
        <p:spPr/>
        <p:txBody>
          <a:bodyPr/>
          <a:lstStyle/>
          <a:p>
            <a:fld id="{5AACC29C-F3E9-4461-AFB5-75C47F1BC21D}" type="slidenum">
              <a:rPr lang="de-CH" smtClean="0"/>
              <a:pPr/>
              <a:t>‹Nr.›</a:t>
            </a:fld>
            <a:endParaRPr lang="de-CH"/>
          </a:p>
        </p:txBody>
      </p:sp>
    </p:spTree>
    <p:extLst>
      <p:ext uri="{BB962C8B-B14F-4D97-AF65-F5344CB8AC3E}">
        <p14:creationId xmlns:p14="http://schemas.microsoft.com/office/powerpoint/2010/main" val="2728454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CH" smtClean="0"/>
              <a:t>2014 / Christa Höchli</a:t>
            </a:r>
            <a:endParaRPr lang="de-CH"/>
          </a:p>
        </p:txBody>
      </p:sp>
      <p:sp>
        <p:nvSpPr>
          <p:cNvPr id="3" name="Fußzeilenplatzhalter 2"/>
          <p:cNvSpPr>
            <a:spLocks noGrp="1"/>
          </p:cNvSpPr>
          <p:nvPr>
            <p:ph type="ftr" sz="quarter" idx="11"/>
          </p:nvPr>
        </p:nvSpPr>
        <p:spPr/>
        <p:txBody>
          <a:bodyPr/>
          <a:lstStyle/>
          <a:p>
            <a:r>
              <a:rPr lang="de-DE" smtClean="0"/>
              <a:t>SVBL Basismodul Nr. 58 Marketing</a:t>
            </a:r>
            <a:endParaRPr lang="de-CH"/>
          </a:p>
        </p:txBody>
      </p:sp>
      <p:sp>
        <p:nvSpPr>
          <p:cNvPr id="4" name="Foliennummernplatzhalter 3"/>
          <p:cNvSpPr>
            <a:spLocks noGrp="1"/>
          </p:cNvSpPr>
          <p:nvPr>
            <p:ph type="sldNum" sz="quarter" idx="12"/>
          </p:nvPr>
        </p:nvSpPr>
        <p:spPr/>
        <p:txBody>
          <a:bodyPr/>
          <a:lstStyle/>
          <a:p>
            <a:fld id="{5AACC29C-F3E9-4461-AFB5-75C47F1BC21D}" type="slidenum">
              <a:rPr lang="de-CH" smtClean="0"/>
              <a:pPr/>
              <a:t>‹Nr.›</a:t>
            </a:fld>
            <a:endParaRPr lang="de-CH"/>
          </a:p>
        </p:txBody>
      </p:sp>
    </p:spTree>
    <p:extLst>
      <p:ext uri="{BB962C8B-B14F-4D97-AF65-F5344CB8AC3E}">
        <p14:creationId xmlns:p14="http://schemas.microsoft.com/office/powerpoint/2010/main" val="3400713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686800" cy="543464"/>
          </a:xfrm>
        </p:spPr>
        <p:txBody>
          <a:bodyPr/>
          <a:lstStyle/>
          <a:p>
            <a:r>
              <a:rPr lang="de-DE" smtClean="0"/>
              <a:t>Titelmasterformat durch Klicken bearbeiten</a:t>
            </a:r>
            <a:endParaRPr lang="de-CH" dirty="0"/>
          </a:p>
        </p:txBody>
      </p:sp>
      <p:sp>
        <p:nvSpPr>
          <p:cNvPr id="3" name="Inhaltsplatzhalter 2"/>
          <p:cNvSpPr>
            <a:spLocks noGrp="1"/>
          </p:cNvSpPr>
          <p:nvPr>
            <p:ph idx="1"/>
          </p:nvPr>
        </p:nvSpPr>
        <p:spPr>
          <a:xfrm>
            <a:off x="457200" y="812800"/>
            <a:ext cx="8229600" cy="4889260"/>
          </a:xfrm>
          <a:prstGeom prst="rect">
            <a:avLst/>
          </a:prstGeom>
        </p:spPr>
        <p:txBody>
          <a:bodyPr/>
          <a:lstStyle>
            <a:lvl1pPr>
              <a:defRPr sz="2400" b="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smtClean="0"/>
              <a:t>Textmasterformat bearbeiten</a:t>
            </a:r>
          </a:p>
          <a:p>
            <a:pPr lvl="1"/>
            <a:r>
              <a:rPr lang="de-DE" smtClean="0"/>
              <a:t>Zweite Ebene</a:t>
            </a:r>
          </a:p>
          <a:p>
            <a:pPr lvl="2"/>
            <a:r>
              <a:rPr lang="de-DE" smtClean="0"/>
              <a:t>Dritte Ebene</a:t>
            </a:r>
          </a:p>
        </p:txBody>
      </p:sp>
      <p:sp>
        <p:nvSpPr>
          <p:cNvPr id="4" name="Datumsplatzhalter 3"/>
          <p:cNvSpPr>
            <a:spLocks noGrp="1"/>
          </p:cNvSpPr>
          <p:nvPr>
            <p:ph type="dt" sz="half" idx="10"/>
          </p:nvPr>
        </p:nvSpPr>
        <p:spPr/>
        <p:txBody>
          <a:bodyPr/>
          <a:lstStyle/>
          <a:p>
            <a:r>
              <a:rPr lang="de-CH" smtClean="0"/>
              <a:t>2014 / Christa Höchli</a:t>
            </a:r>
            <a:endParaRPr lang="de-CH"/>
          </a:p>
        </p:txBody>
      </p:sp>
      <p:sp>
        <p:nvSpPr>
          <p:cNvPr id="5" name="Fußzeilenplatzhalter 4"/>
          <p:cNvSpPr>
            <a:spLocks noGrp="1"/>
          </p:cNvSpPr>
          <p:nvPr>
            <p:ph type="ftr" sz="quarter" idx="11"/>
          </p:nvPr>
        </p:nvSpPr>
        <p:spPr/>
        <p:txBody>
          <a:bodyPr/>
          <a:lstStyle/>
          <a:p>
            <a:r>
              <a:rPr lang="de-DE" smtClean="0"/>
              <a:t>SVBL Basismodul Nr. 58 Marketing</a:t>
            </a:r>
            <a:endParaRPr lang="de-CH"/>
          </a:p>
        </p:txBody>
      </p:sp>
      <p:sp>
        <p:nvSpPr>
          <p:cNvPr id="6" name="Foliennummernplatzhalter 5"/>
          <p:cNvSpPr>
            <a:spLocks noGrp="1"/>
          </p:cNvSpPr>
          <p:nvPr>
            <p:ph type="sldNum" sz="quarter" idx="12"/>
          </p:nvPr>
        </p:nvSpPr>
        <p:spPr>
          <a:xfrm>
            <a:off x="7565366" y="6649648"/>
            <a:ext cx="1578634" cy="197710"/>
          </a:xfrm>
          <a:prstGeom prst="rect">
            <a:avLst/>
          </a:prstGeom>
        </p:spPr>
        <p:txBody>
          <a:bodyPr/>
          <a:lstStyle/>
          <a:p>
            <a:fld id="{50CFD95A-DD5A-4794-9E45-31E77880E3BD}" type="slidenum">
              <a:rPr lang="de-CH" smtClean="0"/>
              <a:pPr/>
              <a:t>‹Nr.›</a:t>
            </a:fld>
            <a:endParaRPr lang="de-CH"/>
          </a:p>
        </p:txBody>
      </p:sp>
    </p:spTree>
    <p:extLst>
      <p:ext uri="{BB962C8B-B14F-4D97-AF65-F5344CB8AC3E}">
        <p14:creationId xmlns:p14="http://schemas.microsoft.com/office/powerpoint/2010/main" val="363553824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CH" smtClean="0"/>
              <a:t>2014 / Christa Höchli</a:t>
            </a:r>
            <a:endParaRPr lang="de-CH"/>
          </a:p>
        </p:txBody>
      </p:sp>
      <p:sp>
        <p:nvSpPr>
          <p:cNvPr id="6" name="Fußzeilenplatzhalter 5"/>
          <p:cNvSpPr>
            <a:spLocks noGrp="1"/>
          </p:cNvSpPr>
          <p:nvPr>
            <p:ph type="ftr" sz="quarter" idx="11"/>
          </p:nvPr>
        </p:nvSpPr>
        <p:spPr/>
        <p:txBody>
          <a:bodyPr/>
          <a:lstStyle/>
          <a:p>
            <a:r>
              <a:rPr lang="de-DE" smtClean="0"/>
              <a:t>SVBL Basismodul Nr. 58 Marketing</a:t>
            </a:r>
            <a:endParaRPr lang="de-CH"/>
          </a:p>
        </p:txBody>
      </p:sp>
      <p:sp>
        <p:nvSpPr>
          <p:cNvPr id="7" name="Foliennummernplatzhalter 6"/>
          <p:cNvSpPr>
            <a:spLocks noGrp="1"/>
          </p:cNvSpPr>
          <p:nvPr>
            <p:ph type="sldNum" sz="quarter" idx="12"/>
          </p:nvPr>
        </p:nvSpPr>
        <p:spPr/>
        <p:txBody>
          <a:bodyPr/>
          <a:lstStyle/>
          <a:p>
            <a:fld id="{5AACC29C-F3E9-4461-AFB5-75C47F1BC21D}" type="slidenum">
              <a:rPr lang="de-CH" smtClean="0"/>
              <a:pPr/>
              <a:t>‹Nr.›</a:t>
            </a:fld>
            <a:endParaRPr lang="de-CH"/>
          </a:p>
        </p:txBody>
      </p:sp>
    </p:spTree>
    <p:extLst>
      <p:ext uri="{BB962C8B-B14F-4D97-AF65-F5344CB8AC3E}">
        <p14:creationId xmlns:p14="http://schemas.microsoft.com/office/powerpoint/2010/main" val="1481954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CH" smtClean="0"/>
              <a:t>2014 / Christa Höchli</a:t>
            </a:r>
            <a:endParaRPr lang="de-CH"/>
          </a:p>
        </p:txBody>
      </p:sp>
      <p:sp>
        <p:nvSpPr>
          <p:cNvPr id="6" name="Fußzeilenplatzhalter 5"/>
          <p:cNvSpPr>
            <a:spLocks noGrp="1"/>
          </p:cNvSpPr>
          <p:nvPr>
            <p:ph type="ftr" sz="quarter" idx="11"/>
          </p:nvPr>
        </p:nvSpPr>
        <p:spPr/>
        <p:txBody>
          <a:bodyPr/>
          <a:lstStyle/>
          <a:p>
            <a:r>
              <a:rPr lang="de-DE" smtClean="0"/>
              <a:t>SVBL Basismodul Nr. 58 Marketing</a:t>
            </a:r>
            <a:endParaRPr lang="de-CH"/>
          </a:p>
        </p:txBody>
      </p:sp>
      <p:sp>
        <p:nvSpPr>
          <p:cNvPr id="7" name="Foliennummernplatzhalter 6"/>
          <p:cNvSpPr>
            <a:spLocks noGrp="1"/>
          </p:cNvSpPr>
          <p:nvPr>
            <p:ph type="sldNum" sz="quarter" idx="12"/>
          </p:nvPr>
        </p:nvSpPr>
        <p:spPr/>
        <p:txBody>
          <a:bodyPr/>
          <a:lstStyle/>
          <a:p>
            <a:fld id="{5AACC29C-F3E9-4461-AFB5-75C47F1BC21D}" type="slidenum">
              <a:rPr lang="de-CH" smtClean="0"/>
              <a:pPr/>
              <a:t>‹Nr.›</a:t>
            </a:fld>
            <a:endParaRPr lang="de-CH"/>
          </a:p>
        </p:txBody>
      </p:sp>
    </p:spTree>
    <p:extLst>
      <p:ext uri="{BB962C8B-B14F-4D97-AF65-F5344CB8AC3E}">
        <p14:creationId xmlns:p14="http://schemas.microsoft.com/office/powerpoint/2010/main" val="970994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r>
              <a:rPr lang="de-CH" smtClean="0"/>
              <a:t>2014 / Christa Höchli</a:t>
            </a:r>
            <a:endParaRPr lang="de-CH"/>
          </a:p>
        </p:txBody>
      </p:sp>
      <p:sp>
        <p:nvSpPr>
          <p:cNvPr id="5" name="Fußzeilenplatzhalter 4"/>
          <p:cNvSpPr>
            <a:spLocks noGrp="1"/>
          </p:cNvSpPr>
          <p:nvPr>
            <p:ph type="ftr" sz="quarter" idx="11"/>
          </p:nvPr>
        </p:nvSpPr>
        <p:spPr/>
        <p:txBody>
          <a:bodyPr/>
          <a:lstStyle/>
          <a:p>
            <a:r>
              <a:rPr lang="de-DE" smtClean="0"/>
              <a:t>SVBL Basismodul Nr. 58 Marketing</a:t>
            </a:r>
            <a:endParaRPr lang="de-CH"/>
          </a:p>
        </p:txBody>
      </p:sp>
      <p:sp>
        <p:nvSpPr>
          <p:cNvPr id="6" name="Foliennummernplatzhalter 5"/>
          <p:cNvSpPr>
            <a:spLocks noGrp="1"/>
          </p:cNvSpPr>
          <p:nvPr>
            <p:ph type="sldNum" sz="quarter" idx="12"/>
          </p:nvPr>
        </p:nvSpPr>
        <p:spPr/>
        <p:txBody>
          <a:bodyPr/>
          <a:lstStyle/>
          <a:p>
            <a:fld id="{5AACC29C-F3E9-4461-AFB5-75C47F1BC21D}" type="slidenum">
              <a:rPr lang="de-CH" smtClean="0"/>
              <a:pPr/>
              <a:t>‹Nr.›</a:t>
            </a:fld>
            <a:endParaRPr lang="de-CH"/>
          </a:p>
        </p:txBody>
      </p:sp>
    </p:spTree>
    <p:extLst>
      <p:ext uri="{BB962C8B-B14F-4D97-AF65-F5344CB8AC3E}">
        <p14:creationId xmlns:p14="http://schemas.microsoft.com/office/powerpoint/2010/main" val="4045147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r>
              <a:rPr lang="de-CH" smtClean="0"/>
              <a:t>2014 / Christa Höchli</a:t>
            </a:r>
            <a:endParaRPr lang="de-CH"/>
          </a:p>
        </p:txBody>
      </p:sp>
      <p:sp>
        <p:nvSpPr>
          <p:cNvPr id="5" name="Fußzeilenplatzhalter 4"/>
          <p:cNvSpPr>
            <a:spLocks noGrp="1"/>
          </p:cNvSpPr>
          <p:nvPr>
            <p:ph type="ftr" sz="quarter" idx="11"/>
          </p:nvPr>
        </p:nvSpPr>
        <p:spPr/>
        <p:txBody>
          <a:bodyPr/>
          <a:lstStyle/>
          <a:p>
            <a:r>
              <a:rPr lang="de-DE" smtClean="0"/>
              <a:t>SVBL Basismodul Nr. 58 Marketing</a:t>
            </a:r>
            <a:endParaRPr lang="de-CH"/>
          </a:p>
        </p:txBody>
      </p:sp>
      <p:sp>
        <p:nvSpPr>
          <p:cNvPr id="6" name="Foliennummernplatzhalter 5"/>
          <p:cNvSpPr>
            <a:spLocks noGrp="1"/>
          </p:cNvSpPr>
          <p:nvPr>
            <p:ph type="sldNum" sz="quarter" idx="12"/>
          </p:nvPr>
        </p:nvSpPr>
        <p:spPr/>
        <p:txBody>
          <a:bodyPr/>
          <a:lstStyle/>
          <a:p>
            <a:fld id="{5AACC29C-F3E9-4461-AFB5-75C47F1BC21D}" type="slidenum">
              <a:rPr lang="de-CH" smtClean="0"/>
              <a:pPr/>
              <a:t>‹Nr.›</a:t>
            </a:fld>
            <a:endParaRPr lang="de-CH"/>
          </a:p>
        </p:txBody>
      </p:sp>
    </p:spTree>
    <p:extLst>
      <p:ext uri="{BB962C8B-B14F-4D97-AF65-F5344CB8AC3E}">
        <p14:creationId xmlns:p14="http://schemas.microsoft.com/office/powerpoint/2010/main" val="1754538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r>
              <a:rPr lang="de-CH" smtClean="0"/>
              <a:t>2014 / Christa Höchli</a:t>
            </a:r>
            <a:endParaRPr lang="de-CH"/>
          </a:p>
        </p:txBody>
      </p:sp>
      <p:sp>
        <p:nvSpPr>
          <p:cNvPr id="4" name="Fußzeilenplatzhalter 3"/>
          <p:cNvSpPr>
            <a:spLocks noGrp="1"/>
          </p:cNvSpPr>
          <p:nvPr>
            <p:ph type="ftr" sz="quarter" idx="11"/>
          </p:nvPr>
        </p:nvSpPr>
        <p:spPr/>
        <p:txBody>
          <a:bodyPr/>
          <a:lstStyle/>
          <a:p>
            <a:r>
              <a:rPr lang="de-DE" smtClean="0"/>
              <a:t>SVBL Basismodul Nr. 58 Marketing</a:t>
            </a:r>
            <a:endParaRPr lang="de-CH"/>
          </a:p>
        </p:txBody>
      </p:sp>
      <p:sp>
        <p:nvSpPr>
          <p:cNvPr id="5" name="Foliennummernplatzhalter 4"/>
          <p:cNvSpPr>
            <a:spLocks noGrp="1"/>
          </p:cNvSpPr>
          <p:nvPr>
            <p:ph type="sldNum" sz="quarter" idx="12"/>
          </p:nvPr>
        </p:nvSpPr>
        <p:spPr/>
        <p:txBody>
          <a:bodyPr/>
          <a:lstStyle/>
          <a:p>
            <a:fld id="{5AACC29C-F3E9-4461-AFB5-75C47F1BC21D}" type="slidenum">
              <a:rPr lang="de-CH" smtClean="0"/>
              <a:pPr/>
              <a:t>‹Nr.›</a:t>
            </a:fld>
            <a:endParaRPr lang="de-CH"/>
          </a:p>
        </p:txBody>
      </p:sp>
    </p:spTree>
    <p:extLst>
      <p:ext uri="{BB962C8B-B14F-4D97-AF65-F5344CB8AC3E}">
        <p14:creationId xmlns:p14="http://schemas.microsoft.com/office/powerpoint/2010/main" val="1633758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dirty="0"/>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CH" smtClean="0"/>
              <a:t>2014 / Christa Höchli</a:t>
            </a:r>
            <a:endParaRPr lang="de-CH"/>
          </a:p>
        </p:txBody>
      </p:sp>
      <p:sp>
        <p:nvSpPr>
          <p:cNvPr id="5" name="Fußzeilenplatzhalter 4"/>
          <p:cNvSpPr>
            <a:spLocks noGrp="1"/>
          </p:cNvSpPr>
          <p:nvPr>
            <p:ph type="ftr" sz="quarter" idx="11"/>
          </p:nvPr>
        </p:nvSpPr>
        <p:spPr/>
        <p:txBody>
          <a:bodyPr/>
          <a:lstStyle/>
          <a:p>
            <a:r>
              <a:rPr lang="de-DE" smtClean="0"/>
              <a:t>SVBL Basismodul Nr. 58 Marketing</a:t>
            </a:r>
            <a:endParaRPr lang="de-CH"/>
          </a:p>
        </p:txBody>
      </p:sp>
      <p:sp>
        <p:nvSpPr>
          <p:cNvPr id="6" name="Foliennummernplatzhalter 5"/>
          <p:cNvSpPr>
            <a:spLocks noGrp="1"/>
          </p:cNvSpPr>
          <p:nvPr>
            <p:ph type="sldNum" sz="quarter" idx="12"/>
          </p:nvPr>
        </p:nvSpPr>
        <p:spPr>
          <a:xfrm>
            <a:off x="7565366" y="6649648"/>
            <a:ext cx="1578634" cy="197710"/>
          </a:xfrm>
          <a:prstGeom prst="rect">
            <a:avLst/>
          </a:prstGeom>
        </p:spPr>
        <p:txBody>
          <a:bodyPr/>
          <a:lstStyle/>
          <a:p>
            <a:fld id="{50CFD95A-DD5A-4794-9E45-31E77880E3BD}" type="slidenum">
              <a:rPr lang="de-CH" smtClean="0"/>
              <a:pPr/>
              <a:t>‹Nr.›</a:t>
            </a:fld>
            <a:endParaRPr lang="de-CH"/>
          </a:p>
        </p:txBody>
      </p:sp>
    </p:spTree>
    <p:extLst>
      <p:ext uri="{BB962C8B-B14F-4D97-AF65-F5344CB8AC3E}">
        <p14:creationId xmlns:p14="http://schemas.microsoft.com/office/powerpoint/2010/main" val="29327670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828136"/>
            <a:ext cx="4038600" cy="5298028"/>
          </a:xfrm>
          <a:prstGeom prst="rect">
            <a:avLst/>
          </a:prstGeom>
        </p:spPr>
        <p:txBody>
          <a:bodyPr/>
          <a:lstStyle>
            <a:lvl1pPr>
              <a:defRPr sz="2400" b="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p:txBody>
      </p:sp>
      <p:sp>
        <p:nvSpPr>
          <p:cNvPr id="4" name="Inhaltsplatzhalter 3"/>
          <p:cNvSpPr>
            <a:spLocks noGrp="1"/>
          </p:cNvSpPr>
          <p:nvPr>
            <p:ph sz="half" idx="2"/>
          </p:nvPr>
        </p:nvSpPr>
        <p:spPr>
          <a:xfrm>
            <a:off x="4648200" y="828136"/>
            <a:ext cx="4038600" cy="5298027"/>
          </a:xfrm>
          <a:prstGeom prst="rect">
            <a:avLst/>
          </a:prstGeom>
        </p:spPr>
        <p:txBody>
          <a:bodyPr/>
          <a:lstStyle>
            <a:lvl1pPr>
              <a:defRPr sz="2400" b="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p:txBody>
      </p:sp>
      <p:sp>
        <p:nvSpPr>
          <p:cNvPr id="5" name="Datumsplatzhalter 4"/>
          <p:cNvSpPr>
            <a:spLocks noGrp="1"/>
          </p:cNvSpPr>
          <p:nvPr>
            <p:ph type="dt" sz="half" idx="10"/>
          </p:nvPr>
        </p:nvSpPr>
        <p:spPr/>
        <p:txBody>
          <a:bodyPr/>
          <a:lstStyle/>
          <a:p>
            <a:r>
              <a:rPr lang="de-CH" smtClean="0"/>
              <a:t>2014 / Christa Höchli</a:t>
            </a:r>
            <a:endParaRPr lang="de-CH"/>
          </a:p>
        </p:txBody>
      </p:sp>
      <p:sp>
        <p:nvSpPr>
          <p:cNvPr id="6" name="Fußzeilenplatzhalter 5"/>
          <p:cNvSpPr>
            <a:spLocks noGrp="1"/>
          </p:cNvSpPr>
          <p:nvPr>
            <p:ph type="ftr" sz="quarter" idx="11"/>
          </p:nvPr>
        </p:nvSpPr>
        <p:spPr/>
        <p:txBody>
          <a:bodyPr/>
          <a:lstStyle/>
          <a:p>
            <a:r>
              <a:rPr lang="de-DE" smtClean="0"/>
              <a:t>SVBL Basismodul Nr. 58 Marketing</a:t>
            </a:r>
            <a:endParaRPr lang="de-CH"/>
          </a:p>
        </p:txBody>
      </p:sp>
      <p:sp>
        <p:nvSpPr>
          <p:cNvPr id="7" name="Foliennummernplatzhalter 6"/>
          <p:cNvSpPr>
            <a:spLocks noGrp="1"/>
          </p:cNvSpPr>
          <p:nvPr>
            <p:ph type="sldNum" sz="quarter" idx="12"/>
          </p:nvPr>
        </p:nvSpPr>
        <p:spPr>
          <a:xfrm>
            <a:off x="7565366" y="6649648"/>
            <a:ext cx="1578634" cy="197710"/>
          </a:xfrm>
          <a:prstGeom prst="rect">
            <a:avLst/>
          </a:prstGeom>
        </p:spPr>
        <p:txBody>
          <a:bodyPr/>
          <a:lstStyle/>
          <a:p>
            <a:fld id="{50CFD95A-DD5A-4794-9E45-31E77880E3BD}" type="slidenum">
              <a:rPr lang="de-CH" smtClean="0"/>
              <a:pPr/>
              <a:t>‹Nr.›</a:t>
            </a:fld>
            <a:endParaRPr lang="de-CH"/>
          </a:p>
        </p:txBody>
      </p:sp>
    </p:spTree>
    <p:extLst>
      <p:ext uri="{BB962C8B-B14F-4D97-AF65-F5344CB8AC3E}">
        <p14:creationId xmlns:p14="http://schemas.microsoft.com/office/powerpoint/2010/main" val="24647814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836407"/>
            <a:ext cx="4040188" cy="63976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1475117"/>
            <a:ext cx="4040188" cy="4651046"/>
          </a:xfrm>
          <a:prstGeom prst="rect">
            <a:avLst/>
          </a:prstGeo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p:txBody>
      </p:sp>
      <p:sp>
        <p:nvSpPr>
          <p:cNvPr id="5" name="Textplatzhalter 4"/>
          <p:cNvSpPr>
            <a:spLocks noGrp="1"/>
          </p:cNvSpPr>
          <p:nvPr>
            <p:ph type="body" sz="quarter" idx="3"/>
          </p:nvPr>
        </p:nvSpPr>
        <p:spPr>
          <a:xfrm>
            <a:off x="4645025" y="836407"/>
            <a:ext cx="4041775" cy="63976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1475117"/>
            <a:ext cx="4041775" cy="4651046"/>
          </a:xfrm>
          <a:prstGeom prst="rect">
            <a:avLst/>
          </a:prstGeo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p:txBody>
      </p:sp>
      <p:sp>
        <p:nvSpPr>
          <p:cNvPr id="7" name="Datumsplatzhalter 6"/>
          <p:cNvSpPr>
            <a:spLocks noGrp="1"/>
          </p:cNvSpPr>
          <p:nvPr>
            <p:ph type="dt" sz="half" idx="10"/>
          </p:nvPr>
        </p:nvSpPr>
        <p:spPr/>
        <p:txBody>
          <a:bodyPr/>
          <a:lstStyle/>
          <a:p>
            <a:r>
              <a:rPr lang="de-CH" smtClean="0"/>
              <a:t>2014 / Christa Höchli</a:t>
            </a:r>
            <a:endParaRPr lang="de-CH"/>
          </a:p>
        </p:txBody>
      </p:sp>
      <p:sp>
        <p:nvSpPr>
          <p:cNvPr id="8" name="Fußzeilenplatzhalter 7"/>
          <p:cNvSpPr>
            <a:spLocks noGrp="1"/>
          </p:cNvSpPr>
          <p:nvPr>
            <p:ph type="ftr" sz="quarter" idx="11"/>
          </p:nvPr>
        </p:nvSpPr>
        <p:spPr/>
        <p:txBody>
          <a:bodyPr/>
          <a:lstStyle/>
          <a:p>
            <a:r>
              <a:rPr lang="de-DE" smtClean="0"/>
              <a:t>SVBL Basismodul Nr. 58 Marketing</a:t>
            </a:r>
            <a:endParaRPr lang="de-CH"/>
          </a:p>
        </p:txBody>
      </p:sp>
      <p:sp>
        <p:nvSpPr>
          <p:cNvPr id="9" name="Foliennummernplatzhalter 8"/>
          <p:cNvSpPr>
            <a:spLocks noGrp="1"/>
          </p:cNvSpPr>
          <p:nvPr>
            <p:ph type="sldNum" sz="quarter" idx="12"/>
          </p:nvPr>
        </p:nvSpPr>
        <p:spPr>
          <a:xfrm>
            <a:off x="7565366" y="6649648"/>
            <a:ext cx="1578634" cy="197710"/>
          </a:xfrm>
          <a:prstGeom prst="rect">
            <a:avLst/>
          </a:prstGeom>
        </p:spPr>
        <p:txBody>
          <a:bodyPr/>
          <a:lstStyle/>
          <a:p>
            <a:fld id="{50CFD95A-DD5A-4794-9E45-31E77880E3BD}" type="slidenum">
              <a:rPr lang="de-CH" smtClean="0"/>
              <a:pPr/>
              <a:t>‹Nr.›</a:t>
            </a:fld>
            <a:endParaRPr lang="de-CH"/>
          </a:p>
        </p:txBody>
      </p:sp>
    </p:spTree>
    <p:extLst>
      <p:ext uri="{BB962C8B-B14F-4D97-AF65-F5344CB8AC3E}">
        <p14:creationId xmlns:p14="http://schemas.microsoft.com/office/powerpoint/2010/main" val="7827802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3" name="Datumsplatzhalter 2"/>
          <p:cNvSpPr>
            <a:spLocks noGrp="1"/>
          </p:cNvSpPr>
          <p:nvPr>
            <p:ph type="dt" sz="half" idx="10"/>
          </p:nvPr>
        </p:nvSpPr>
        <p:spPr/>
        <p:txBody>
          <a:bodyPr/>
          <a:lstStyle/>
          <a:p>
            <a:r>
              <a:rPr lang="de-CH" smtClean="0"/>
              <a:t>2014 / Christa Höchli</a:t>
            </a:r>
            <a:endParaRPr lang="de-CH"/>
          </a:p>
        </p:txBody>
      </p:sp>
      <p:sp>
        <p:nvSpPr>
          <p:cNvPr id="4" name="Fußzeilenplatzhalter 3"/>
          <p:cNvSpPr>
            <a:spLocks noGrp="1"/>
          </p:cNvSpPr>
          <p:nvPr>
            <p:ph type="ftr" sz="quarter" idx="11"/>
          </p:nvPr>
        </p:nvSpPr>
        <p:spPr/>
        <p:txBody>
          <a:bodyPr/>
          <a:lstStyle/>
          <a:p>
            <a:r>
              <a:rPr lang="de-DE" smtClean="0"/>
              <a:t>SVBL Basismodul Nr. 58 Marketing</a:t>
            </a:r>
            <a:endParaRPr lang="de-CH"/>
          </a:p>
        </p:txBody>
      </p:sp>
      <p:sp>
        <p:nvSpPr>
          <p:cNvPr id="5" name="Foliennummernplatzhalter 4"/>
          <p:cNvSpPr>
            <a:spLocks noGrp="1"/>
          </p:cNvSpPr>
          <p:nvPr>
            <p:ph type="sldNum" sz="quarter" idx="12"/>
          </p:nvPr>
        </p:nvSpPr>
        <p:spPr>
          <a:xfrm>
            <a:off x="7565366" y="6649648"/>
            <a:ext cx="1578634" cy="197710"/>
          </a:xfrm>
          <a:prstGeom prst="rect">
            <a:avLst/>
          </a:prstGeom>
        </p:spPr>
        <p:txBody>
          <a:bodyPr/>
          <a:lstStyle/>
          <a:p>
            <a:fld id="{50CFD95A-DD5A-4794-9E45-31E77880E3BD}" type="slidenum">
              <a:rPr lang="de-CH" smtClean="0"/>
              <a:pPr/>
              <a:t>‹Nr.›</a:t>
            </a:fld>
            <a:endParaRPr lang="de-CH"/>
          </a:p>
        </p:txBody>
      </p:sp>
    </p:spTree>
    <p:extLst>
      <p:ext uri="{BB962C8B-B14F-4D97-AF65-F5344CB8AC3E}">
        <p14:creationId xmlns:p14="http://schemas.microsoft.com/office/powerpoint/2010/main" val="4184087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CH" smtClean="0"/>
              <a:t>2014 / Christa Höchli</a:t>
            </a:r>
            <a:endParaRPr lang="de-CH"/>
          </a:p>
        </p:txBody>
      </p:sp>
      <p:sp>
        <p:nvSpPr>
          <p:cNvPr id="3" name="Fußzeilenplatzhalter 2"/>
          <p:cNvSpPr>
            <a:spLocks noGrp="1"/>
          </p:cNvSpPr>
          <p:nvPr>
            <p:ph type="ftr" sz="quarter" idx="11"/>
          </p:nvPr>
        </p:nvSpPr>
        <p:spPr/>
        <p:txBody>
          <a:bodyPr/>
          <a:lstStyle/>
          <a:p>
            <a:r>
              <a:rPr lang="de-DE" smtClean="0"/>
              <a:t>SVBL Basismodul Nr. 58 Marketing</a:t>
            </a:r>
            <a:endParaRPr lang="de-CH"/>
          </a:p>
        </p:txBody>
      </p:sp>
      <p:sp>
        <p:nvSpPr>
          <p:cNvPr id="4" name="Foliennummernplatzhalter 3"/>
          <p:cNvSpPr>
            <a:spLocks noGrp="1"/>
          </p:cNvSpPr>
          <p:nvPr>
            <p:ph type="sldNum" sz="quarter" idx="12"/>
          </p:nvPr>
        </p:nvSpPr>
        <p:spPr>
          <a:xfrm>
            <a:off x="7565366" y="6649648"/>
            <a:ext cx="1578634" cy="197710"/>
          </a:xfrm>
          <a:prstGeom prst="rect">
            <a:avLst/>
          </a:prstGeom>
        </p:spPr>
        <p:txBody>
          <a:bodyPr/>
          <a:lstStyle/>
          <a:p>
            <a:fld id="{50CFD95A-DD5A-4794-9E45-31E77880E3BD}" type="slidenum">
              <a:rPr lang="de-CH" smtClean="0"/>
              <a:pPr/>
              <a:t>‹Nr.›</a:t>
            </a:fld>
            <a:endParaRPr lang="de-CH"/>
          </a:p>
        </p:txBody>
      </p:sp>
      <p:sp>
        <p:nvSpPr>
          <p:cNvPr id="6" name="Textfeld 5"/>
          <p:cNvSpPr txBox="1"/>
          <p:nvPr userDrawn="1"/>
        </p:nvSpPr>
        <p:spPr>
          <a:xfrm>
            <a:off x="940278" y="77641"/>
            <a:ext cx="8203721" cy="400110"/>
          </a:xfrm>
          <a:prstGeom prst="rect">
            <a:avLst/>
          </a:prstGeom>
          <a:noFill/>
        </p:spPr>
        <p:txBody>
          <a:bodyPr wrap="square" rtlCol="0">
            <a:spAutoFit/>
          </a:bodyPr>
          <a:lstStyle/>
          <a:p>
            <a:pPr algn="r"/>
            <a:r>
              <a:rPr lang="de-CH" sz="2000" b="1" dirty="0" smtClean="0">
                <a:solidFill>
                  <a:schemeClr val="bg1">
                    <a:lumMod val="50000"/>
                  </a:schemeClr>
                </a:solidFill>
                <a:latin typeface="Arial" panose="020B0604020202020204" pitchFamily="34" charset="0"/>
                <a:cs typeface="Arial" panose="020B0604020202020204" pitchFamily="34" charset="0"/>
              </a:rPr>
              <a:t>Fragen</a:t>
            </a:r>
            <a:endParaRPr lang="de-CH" sz="2000" b="1" dirty="0">
              <a:solidFill>
                <a:schemeClr val="bg1">
                  <a:lumMod val="50000"/>
                </a:schemeClr>
              </a:solidFill>
              <a:latin typeface="Arial" panose="020B0604020202020204" pitchFamily="34" charset="0"/>
              <a:cs typeface="Arial" panose="020B0604020202020204" pitchFamily="34" charset="0"/>
            </a:endParaRPr>
          </a:p>
        </p:txBody>
      </p:sp>
      <p:sp>
        <p:nvSpPr>
          <p:cNvPr id="8" name="Textfeld 7"/>
          <p:cNvSpPr txBox="1"/>
          <p:nvPr userDrawn="1"/>
        </p:nvSpPr>
        <p:spPr>
          <a:xfrm>
            <a:off x="1387266" y="5173768"/>
            <a:ext cx="6366294" cy="461665"/>
          </a:xfrm>
          <a:prstGeom prst="rect">
            <a:avLst/>
          </a:prstGeom>
          <a:noFill/>
        </p:spPr>
        <p:txBody>
          <a:bodyPr wrap="square" rtlCol="0">
            <a:spAutoFit/>
          </a:bodyPr>
          <a:lstStyle/>
          <a:p>
            <a:pPr algn="ctr"/>
            <a:r>
              <a:rPr lang="de-CH" sz="2400" b="1" dirty="0" smtClean="0">
                <a:solidFill>
                  <a:schemeClr val="bg1">
                    <a:lumMod val="50000"/>
                  </a:schemeClr>
                </a:solidFill>
                <a:latin typeface="Arial" panose="020B0604020202020204" pitchFamily="34" charset="0"/>
                <a:cs typeface="Arial" panose="020B0604020202020204" pitchFamily="34" charset="0"/>
              </a:rPr>
              <a:t>Danke für ihre Aufmerksamkeit!</a:t>
            </a:r>
            <a:endParaRPr lang="de-CH" sz="2400" b="1" dirty="0">
              <a:solidFill>
                <a:schemeClr val="bg1">
                  <a:lumMod val="50000"/>
                </a:schemeClr>
              </a:solidFill>
              <a:latin typeface="Arial" panose="020B0604020202020204" pitchFamily="34" charset="0"/>
              <a:cs typeface="Arial" panose="020B0604020202020204" pitchFamily="34" charset="0"/>
            </a:endParaRPr>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41444" y="1317812"/>
            <a:ext cx="2861113" cy="3600000"/>
          </a:xfrm>
          <a:prstGeom prst="rect">
            <a:avLst/>
          </a:prstGeom>
        </p:spPr>
      </p:pic>
      <p:pic>
        <p:nvPicPr>
          <p:cNvPr id="10" name="Grafik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88633" y="1317812"/>
            <a:ext cx="3163559" cy="3600000"/>
          </a:xfrm>
          <a:prstGeom prst="rect">
            <a:avLst/>
          </a:prstGeom>
        </p:spPr>
      </p:pic>
    </p:spTree>
    <p:extLst>
      <p:ext uri="{BB962C8B-B14F-4D97-AF65-F5344CB8AC3E}">
        <p14:creationId xmlns:p14="http://schemas.microsoft.com/office/powerpoint/2010/main" val="250420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dirty="0"/>
          </a:p>
        </p:txBody>
      </p:sp>
      <p:sp>
        <p:nvSpPr>
          <p:cNvPr id="3" name="Inhaltsplatzhalter 2"/>
          <p:cNvSpPr>
            <a:spLocks noGrp="1"/>
          </p:cNvSpPr>
          <p:nvPr>
            <p:ph idx="1"/>
          </p:nvPr>
        </p:nvSpPr>
        <p:spPr>
          <a:xfrm>
            <a:off x="3575050" y="273050"/>
            <a:ext cx="5111750" cy="5853113"/>
          </a:xfrm>
          <a:prstGeom prst="rect">
            <a:avLst/>
          </a:prstGeom>
        </p:spPr>
        <p:txBody>
          <a:bodyPr/>
          <a:lstStyle>
            <a:lvl1pPr>
              <a:defRPr sz="2400" b="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CH" smtClean="0"/>
              <a:t>2014 / Christa Höchli</a:t>
            </a:r>
            <a:endParaRPr lang="de-CH"/>
          </a:p>
        </p:txBody>
      </p:sp>
      <p:sp>
        <p:nvSpPr>
          <p:cNvPr id="6" name="Fußzeilenplatzhalter 5"/>
          <p:cNvSpPr>
            <a:spLocks noGrp="1"/>
          </p:cNvSpPr>
          <p:nvPr>
            <p:ph type="ftr" sz="quarter" idx="11"/>
          </p:nvPr>
        </p:nvSpPr>
        <p:spPr/>
        <p:txBody>
          <a:bodyPr/>
          <a:lstStyle/>
          <a:p>
            <a:r>
              <a:rPr lang="de-DE" smtClean="0"/>
              <a:t>SVBL Basismodul Nr. 58 Marketing</a:t>
            </a:r>
            <a:endParaRPr lang="de-CH"/>
          </a:p>
        </p:txBody>
      </p:sp>
      <p:sp>
        <p:nvSpPr>
          <p:cNvPr id="7" name="Foliennummernplatzhalter 6"/>
          <p:cNvSpPr>
            <a:spLocks noGrp="1"/>
          </p:cNvSpPr>
          <p:nvPr>
            <p:ph type="sldNum" sz="quarter" idx="12"/>
          </p:nvPr>
        </p:nvSpPr>
        <p:spPr>
          <a:xfrm>
            <a:off x="7565366" y="6649648"/>
            <a:ext cx="1578634" cy="197710"/>
          </a:xfrm>
          <a:prstGeom prst="rect">
            <a:avLst/>
          </a:prstGeom>
        </p:spPr>
        <p:txBody>
          <a:bodyPr/>
          <a:lstStyle/>
          <a:p>
            <a:fld id="{50CFD95A-DD5A-4794-9E45-31E77880E3BD}" type="slidenum">
              <a:rPr lang="de-CH" smtClean="0"/>
              <a:pPr/>
              <a:t>‹Nr.›</a:t>
            </a:fld>
            <a:endParaRPr lang="de-CH"/>
          </a:p>
        </p:txBody>
      </p:sp>
    </p:spTree>
    <p:extLst>
      <p:ext uri="{BB962C8B-B14F-4D97-AF65-F5344CB8AC3E}">
        <p14:creationId xmlns:p14="http://schemas.microsoft.com/office/powerpoint/2010/main" val="10730838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de-DE" smtClean="0"/>
              <a:t>Titelmasterformat durch Klicken bearbeiten</a:t>
            </a:r>
            <a:endParaRPr lang="de-CH" dirty="0"/>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CH" smtClean="0"/>
              <a:t>2014 / Christa Höchli</a:t>
            </a:r>
            <a:endParaRPr lang="de-CH"/>
          </a:p>
        </p:txBody>
      </p:sp>
      <p:sp>
        <p:nvSpPr>
          <p:cNvPr id="6" name="Fußzeilenplatzhalter 5"/>
          <p:cNvSpPr>
            <a:spLocks noGrp="1"/>
          </p:cNvSpPr>
          <p:nvPr>
            <p:ph type="ftr" sz="quarter" idx="11"/>
          </p:nvPr>
        </p:nvSpPr>
        <p:spPr/>
        <p:txBody>
          <a:bodyPr/>
          <a:lstStyle/>
          <a:p>
            <a:r>
              <a:rPr lang="de-DE" smtClean="0"/>
              <a:t>SVBL Basismodul Nr. 58 Marketing</a:t>
            </a:r>
            <a:endParaRPr lang="de-CH"/>
          </a:p>
        </p:txBody>
      </p:sp>
      <p:sp>
        <p:nvSpPr>
          <p:cNvPr id="7" name="Foliennummernplatzhalter 6"/>
          <p:cNvSpPr>
            <a:spLocks noGrp="1"/>
          </p:cNvSpPr>
          <p:nvPr>
            <p:ph type="sldNum" sz="quarter" idx="12"/>
          </p:nvPr>
        </p:nvSpPr>
        <p:spPr>
          <a:xfrm>
            <a:off x="7565366" y="6649648"/>
            <a:ext cx="1578634" cy="197710"/>
          </a:xfrm>
          <a:prstGeom prst="rect">
            <a:avLst/>
          </a:prstGeom>
        </p:spPr>
        <p:txBody>
          <a:bodyPr/>
          <a:lstStyle/>
          <a:p>
            <a:fld id="{50CFD95A-DD5A-4794-9E45-31E77880E3BD}" type="slidenum">
              <a:rPr lang="de-CH" smtClean="0"/>
              <a:pPr/>
              <a:t>‹Nr.›</a:t>
            </a:fld>
            <a:endParaRPr lang="de-CH"/>
          </a:p>
        </p:txBody>
      </p:sp>
    </p:spTree>
    <p:extLst>
      <p:ext uri="{BB962C8B-B14F-4D97-AF65-F5344CB8AC3E}">
        <p14:creationId xmlns:p14="http://schemas.microsoft.com/office/powerpoint/2010/main" val="36913044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0"/>
            <a:ext cx="8686799" cy="543464"/>
          </a:xfrm>
          <a:prstGeom prst="rect">
            <a:avLst/>
          </a:prstGeom>
        </p:spPr>
        <p:txBody>
          <a:bodyPr vert="horz" lIns="91440" tIns="45720" rIns="91440" bIns="45720" rtlCol="0" anchor="ctr">
            <a:normAutofit/>
          </a:bodyPr>
          <a:lstStyle/>
          <a:p>
            <a:r>
              <a:rPr lang="de-DE" dirty="0" smtClean="0"/>
              <a:t>Titelmasterformat durch Klicken bearbeiten</a:t>
            </a:r>
            <a:endParaRPr lang="de-CH"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CH" smtClean="0"/>
              <a:t>2014 / Christa Höchli</a:t>
            </a:r>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SVBL Basismodul Nr. 58 Marketing</a:t>
            </a:r>
            <a:endParaRPr lang="de-CH"/>
          </a:p>
        </p:txBody>
      </p:sp>
      <p:pic>
        <p:nvPicPr>
          <p:cNvPr id="7" name="Grafik 7"/>
          <p:cNvPicPr/>
          <p:nvPr/>
        </p:nvPicPr>
        <p:blipFill>
          <a:blip r:embed="rId14" cstate="print">
            <a:extLst>
              <a:ext uri="{28A0092B-C50C-407E-A947-70E740481C1C}">
                <a14:useLocalDpi xmlns:a14="http://schemas.microsoft.com/office/drawing/2010/main" val="0"/>
              </a:ext>
            </a:extLst>
          </a:blip>
          <a:stretch>
            <a:fillRect/>
          </a:stretch>
        </p:blipFill>
        <p:spPr>
          <a:xfrm>
            <a:off x="0" y="6247551"/>
            <a:ext cx="7452320" cy="507138"/>
          </a:xfrm>
          <a:prstGeom prst="rect">
            <a:avLst/>
          </a:prstGeom>
        </p:spPr>
      </p:pic>
      <p:pic>
        <p:nvPicPr>
          <p:cNvPr id="8" name="Grafik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5760000"/>
            <a:ext cx="1059388" cy="1087358"/>
          </a:xfrm>
          <a:prstGeom prst="rect">
            <a:avLst/>
          </a:prstGeom>
        </p:spPr>
      </p:pic>
      <p:sp>
        <p:nvSpPr>
          <p:cNvPr id="3" name="Textfeld 2"/>
          <p:cNvSpPr txBox="1"/>
          <p:nvPr/>
        </p:nvSpPr>
        <p:spPr>
          <a:xfrm>
            <a:off x="8048446" y="6654909"/>
            <a:ext cx="1078302" cy="200055"/>
          </a:xfrm>
          <a:prstGeom prst="rect">
            <a:avLst/>
          </a:prstGeom>
          <a:noFill/>
        </p:spPr>
        <p:txBody>
          <a:bodyPr wrap="square" rtlCol="0">
            <a:spAutoFit/>
          </a:bodyPr>
          <a:lstStyle/>
          <a:p>
            <a:pPr marL="0" indent="0" algn="r">
              <a:tabLst/>
            </a:pPr>
            <a:r>
              <a:rPr lang="de-CH" sz="700" b="1" dirty="0" smtClean="0">
                <a:solidFill>
                  <a:schemeClr val="bg1">
                    <a:lumMod val="50000"/>
                  </a:schemeClr>
                </a:solidFill>
                <a:latin typeface="Arial" panose="020B0604020202020204" pitchFamily="34" charset="0"/>
                <a:cs typeface="Arial" panose="020B0604020202020204" pitchFamily="34" charset="0"/>
              </a:rPr>
              <a:t>© ASFL SVBL</a:t>
            </a:r>
            <a:endParaRPr lang="de-CH" sz="7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04442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84" r:id="rId12"/>
  </p:sldLayoutIdLst>
  <p:timing>
    <p:tnLst>
      <p:par>
        <p:cTn id="1" dur="indefinite" restart="never" nodeType="tmRoot"/>
      </p:par>
    </p:tnLst>
  </p:timing>
  <p:hf hdr="0" ftr="0" dt="0"/>
  <p:txStyles>
    <p:titleStyle>
      <a:lvl1pPr algn="r" defTabSz="914400" rtl="0" eaLnBrk="1" latinLnBrk="0" hangingPunct="1">
        <a:spcBef>
          <a:spcPct val="0"/>
        </a:spcBef>
        <a:buNone/>
        <a:defRPr sz="2000" b="1" kern="1200">
          <a:solidFill>
            <a:schemeClr val="bg1">
              <a:lumMod val="50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CH" smtClean="0"/>
              <a:t>2014 / Christa Höchli</a:t>
            </a:r>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SVBL Basismodul Nr. 58 Marketing</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CC29C-F3E9-4461-AFB5-75C47F1BC21D}" type="slidenum">
              <a:rPr lang="de-CH" smtClean="0"/>
              <a:pPr/>
              <a:t>‹Nr.›</a:t>
            </a:fld>
            <a:endParaRPr lang="de-CH"/>
          </a:p>
        </p:txBody>
      </p:sp>
    </p:spTree>
    <p:extLst>
      <p:ext uri="{BB962C8B-B14F-4D97-AF65-F5344CB8AC3E}">
        <p14:creationId xmlns:p14="http://schemas.microsoft.com/office/powerpoint/2010/main" val="46476538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dirty="0" smtClean="0"/>
              <a:t>Höhere Fachprüfung / Berufsprüfung</a:t>
            </a:r>
            <a:endParaRPr lang="de-CH" dirty="0"/>
          </a:p>
        </p:txBody>
      </p:sp>
      <p:sp>
        <p:nvSpPr>
          <p:cNvPr id="3" name="Textplatzhalter 2"/>
          <p:cNvSpPr>
            <a:spLocks noGrp="1"/>
          </p:cNvSpPr>
          <p:nvPr>
            <p:ph type="body" sz="quarter" idx="13"/>
          </p:nvPr>
        </p:nvSpPr>
        <p:spPr>
          <a:xfrm>
            <a:off x="2819400" y="3173328"/>
            <a:ext cx="6219825" cy="494664"/>
          </a:xfrm>
        </p:spPr>
        <p:txBody>
          <a:bodyPr/>
          <a:lstStyle/>
          <a:p>
            <a:r>
              <a:rPr lang="de-CH" dirty="0" smtClean="0"/>
              <a:t>Marketing Modul 58</a:t>
            </a:r>
            <a:endParaRPr lang="de-CH" dirty="0"/>
          </a:p>
        </p:txBody>
      </p:sp>
      <p:sp>
        <p:nvSpPr>
          <p:cNvPr id="4" name="Textplatzhalter 3"/>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1320907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p:cNvSpPr>
            <a:spLocks noGrp="1"/>
          </p:cNvSpPr>
          <p:nvPr>
            <p:ph type="title"/>
          </p:nvPr>
        </p:nvSpPr>
        <p:spPr/>
        <p:txBody>
          <a:bodyPr/>
          <a:lstStyle/>
          <a:p>
            <a:r>
              <a:rPr lang="de-DE" smtClean="0"/>
              <a:t>4. Promotion &gt; 4.1 Verkauf   Präsentation Gruppe 1</a:t>
            </a:r>
          </a:p>
        </p:txBody>
      </p:sp>
      <p:sp>
        <p:nvSpPr>
          <p:cNvPr id="59395" name="Inhaltsplatzhalter 2"/>
          <p:cNvSpPr>
            <a:spLocks noGrp="1"/>
          </p:cNvSpPr>
          <p:nvPr>
            <p:ph idx="1"/>
          </p:nvPr>
        </p:nvSpPr>
        <p:spPr/>
        <p:txBody>
          <a:bodyPr/>
          <a:lstStyle/>
          <a:p>
            <a:r>
              <a:rPr lang="de-DE" smtClean="0"/>
              <a:t>Verkaufsart</a:t>
            </a:r>
          </a:p>
          <a:p>
            <a:r>
              <a:rPr lang="de-DE" smtClean="0"/>
              <a:t>Verkaufspersonen</a:t>
            </a:r>
          </a:p>
          <a:p>
            <a:r>
              <a:rPr lang="de-DE" smtClean="0"/>
              <a:t>Vergütungssysteme</a:t>
            </a:r>
          </a:p>
          <a:p>
            <a:r>
              <a:rPr lang="de-DE" smtClean="0"/>
              <a:t>Operationsgebiete</a:t>
            </a:r>
          </a:p>
          <a:p>
            <a:r>
              <a:rPr lang="de-DE" smtClean="0"/>
              <a:t>Verkaufsphilosophie</a:t>
            </a:r>
          </a:p>
          <a:p>
            <a:endParaRPr lang="de-DE" smtClean="0"/>
          </a:p>
        </p:txBody>
      </p:sp>
      <p:sp>
        <p:nvSpPr>
          <p:cNvPr id="59398" name="Foliennummernplatzhalter 5"/>
          <p:cNvSpPr>
            <a:spLocks noGrp="1"/>
          </p:cNvSpPr>
          <p:nvPr>
            <p:ph type="sldNum" sz="quarter" idx="12"/>
          </p:nvPr>
        </p:nvSpPr>
        <p:spPr>
          <a:noFill/>
        </p:spPr>
        <p:txBody>
          <a:bodyPr/>
          <a:lstStyle/>
          <a:p>
            <a:fld id="{54F4F86A-851C-3F46-B035-A6015E9477B5}" type="slidenum">
              <a:rPr lang="de-DE" smtClean="0"/>
              <a:pPr/>
              <a:t>10</a:t>
            </a:fld>
            <a:endParaRPr lang="de-DE"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1"/>
          <p:cNvSpPr>
            <a:spLocks noGrp="1"/>
          </p:cNvSpPr>
          <p:nvPr>
            <p:ph type="title"/>
          </p:nvPr>
        </p:nvSpPr>
        <p:spPr/>
        <p:txBody>
          <a:bodyPr/>
          <a:lstStyle/>
          <a:p>
            <a:r>
              <a:rPr lang="de-DE" smtClean="0"/>
              <a:t>4. Promotion &gt; 4.2 Werbung Präsentation Gruppe 2</a:t>
            </a:r>
          </a:p>
        </p:txBody>
      </p:sp>
      <p:sp>
        <p:nvSpPr>
          <p:cNvPr id="60419" name="Inhaltsplatzhalter 2"/>
          <p:cNvSpPr>
            <a:spLocks noGrp="1"/>
          </p:cNvSpPr>
          <p:nvPr>
            <p:ph idx="1"/>
          </p:nvPr>
        </p:nvSpPr>
        <p:spPr/>
        <p:txBody>
          <a:bodyPr/>
          <a:lstStyle/>
          <a:p>
            <a:r>
              <a:rPr lang="de-DE" smtClean="0"/>
              <a:t>TV / Radio / Kino</a:t>
            </a:r>
          </a:p>
          <a:p>
            <a:r>
              <a:rPr lang="de-DE" smtClean="0"/>
              <a:t>Internet / Teletext</a:t>
            </a:r>
          </a:p>
          <a:p>
            <a:r>
              <a:rPr lang="de-DE" smtClean="0"/>
              <a:t>Aussenwerbung</a:t>
            </a:r>
          </a:p>
          <a:p>
            <a:r>
              <a:rPr lang="de-DE" smtClean="0"/>
              <a:t>Printmedien</a:t>
            </a:r>
          </a:p>
          <a:p>
            <a:r>
              <a:rPr lang="de-DE" smtClean="0"/>
              <a:t>Direktmarketing</a:t>
            </a:r>
          </a:p>
          <a:p>
            <a:r>
              <a:rPr lang="de-DE" smtClean="0"/>
              <a:t>LKW Beschriftung</a:t>
            </a:r>
          </a:p>
          <a:p>
            <a:endParaRPr lang="de-DE" smtClean="0"/>
          </a:p>
        </p:txBody>
      </p:sp>
      <p:sp>
        <p:nvSpPr>
          <p:cNvPr id="60422" name="Foliennummernplatzhalter 5"/>
          <p:cNvSpPr>
            <a:spLocks noGrp="1"/>
          </p:cNvSpPr>
          <p:nvPr>
            <p:ph type="sldNum" sz="quarter" idx="12"/>
          </p:nvPr>
        </p:nvSpPr>
        <p:spPr>
          <a:noFill/>
        </p:spPr>
        <p:txBody>
          <a:bodyPr/>
          <a:lstStyle/>
          <a:p>
            <a:fld id="{F46BD1E0-E343-6E4B-9E9A-3152F2D7F399}" type="slidenum">
              <a:rPr lang="de-DE" smtClean="0"/>
              <a:pPr/>
              <a:t>11</a:t>
            </a:fld>
            <a:endParaRPr lang="de-DE"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p:cNvSpPr>
            <a:spLocks noGrp="1"/>
          </p:cNvSpPr>
          <p:nvPr>
            <p:ph type="title"/>
          </p:nvPr>
        </p:nvSpPr>
        <p:spPr/>
        <p:txBody>
          <a:bodyPr/>
          <a:lstStyle/>
          <a:p>
            <a:r>
              <a:rPr lang="de-DE" smtClean="0"/>
              <a:t>4. Promotion &gt; 4.3 Verkaufsförderung Gruppe 3</a:t>
            </a:r>
          </a:p>
        </p:txBody>
      </p:sp>
      <p:sp>
        <p:nvSpPr>
          <p:cNvPr id="61443" name="Inhaltsplatzhalter 2"/>
          <p:cNvSpPr>
            <a:spLocks noGrp="1"/>
          </p:cNvSpPr>
          <p:nvPr>
            <p:ph idx="1"/>
          </p:nvPr>
        </p:nvSpPr>
        <p:spPr/>
        <p:txBody>
          <a:bodyPr/>
          <a:lstStyle/>
          <a:p>
            <a:r>
              <a:rPr lang="de-DE" smtClean="0"/>
              <a:t>Befristete Aktionen, Preisnachlass</a:t>
            </a:r>
          </a:p>
          <a:p>
            <a:r>
              <a:rPr lang="de-DE" smtClean="0"/>
              <a:t>Wettbewerbe</a:t>
            </a:r>
          </a:p>
          <a:p>
            <a:r>
              <a:rPr lang="de-DE" smtClean="0"/>
              <a:t>Demonstration / Degustation</a:t>
            </a:r>
          </a:p>
          <a:p>
            <a:r>
              <a:rPr lang="de-DE" smtClean="0"/>
              <a:t>Sponsoring / Merchandising</a:t>
            </a:r>
          </a:p>
          <a:p>
            <a:r>
              <a:rPr lang="de-DE" smtClean="0"/>
              <a:t>Events</a:t>
            </a:r>
          </a:p>
          <a:p>
            <a:endParaRPr lang="de-DE" smtClean="0"/>
          </a:p>
        </p:txBody>
      </p:sp>
      <p:sp>
        <p:nvSpPr>
          <p:cNvPr id="61446" name="Foliennummernplatzhalter 5"/>
          <p:cNvSpPr>
            <a:spLocks noGrp="1"/>
          </p:cNvSpPr>
          <p:nvPr>
            <p:ph type="sldNum" sz="quarter" idx="12"/>
          </p:nvPr>
        </p:nvSpPr>
        <p:spPr>
          <a:noFill/>
        </p:spPr>
        <p:txBody>
          <a:bodyPr/>
          <a:lstStyle/>
          <a:p>
            <a:fld id="{F24D4BDC-929C-E242-B5ED-26E07FC70FCB}" type="slidenum">
              <a:rPr lang="de-DE" smtClean="0"/>
              <a:pPr/>
              <a:t>12</a:t>
            </a:fld>
            <a:endParaRPr lang="de-DE"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el 1"/>
          <p:cNvSpPr>
            <a:spLocks noGrp="1"/>
          </p:cNvSpPr>
          <p:nvPr>
            <p:ph type="title"/>
          </p:nvPr>
        </p:nvSpPr>
        <p:spPr/>
        <p:txBody>
          <a:bodyPr/>
          <a:lstStyle/>
          <a:p>
            <a:r>
              <a:rPr lang="de-DE" smtClean="0"/>
              <a:t>4. Promotion &gt; 4.4 Verkaufsförderung / Kundendienst</a:t>
            </a:r>
          </a:p>
        </p:txBody>
      </p:sp>
      <p:sp>
        <p:nvSpPr>
          <p:cNvPr id="62467" name="Inhaltsplatzhalter 2"/>
          <p:cNvSpPr>
            <a:spLocks noGrp="1"/>
          </p:cNvSpPr>
          <p:nvPr>
            <p:ph idx="1"/>
          </p:nvPr>
        </p:nvSpPr>
        <p:spPr/>
        <p:txBody>
          <a:bodyPr/>
          <a:lstStyle/>
          <a:p>
            <a:r>
              <a:rPr lang="de-DE" smtClean="0"/>
              <a:t>Information / Beratung beim Verkauf</a:t>
            </a:r>
          </a:p>
          <a:p>
            <a:r>
              <a:rPr lang="de-DE" smtClean="0"/>
              <a:t>Schulung / Infrastruktur</a:t>
            </a:r>
          </a:p>
          <a:p>
            <a:r>
              <a:rPr lang="de-DE" smtClean="0"/>
              <a:t>Zustellung / Installation</a:t>
            </a:r>
          </a:p>
          <a:p>
            <a:r>
              <a:rPr lang="de-DE" smtClean="0"/>
              <a:t>Unterhalt / Reparatur</a:t>
            </a:r>
          </a:p>
          <a:p>
            <a:r>
              <a:rPr lang="de-DE" smtClean="0"/>
              <a:t>Ersatzteile / Garantie</a:t>
            </a:r>
          </a:p>
          <a:p>
            <a:endParaRPr lang="de-DE" smtClean="0"/>
          </a:p>
        </p:txBody>
      </p:sp>
      <p:sp>
        <p:nvSpPr>
          <p:cNvPr id="62470" name="Foliennummernplatzhalter 5"/>
          <p:cNvSpPr>
            <a:spLocks noGrp="1"/>
          </p:cNvSpPr>
          <p:nvPr>
            <p:ph type="sldNum" sz="quarter" idx="12"/>
          </p:nvPr>
        </p:nvSpPr>
        <p:spPr>
          <a:noFill/>
        </p:spPr>
        <p:txBody>
          <a:bodyPr/>
          <a:lstStyle/>
          <a:p>
            <a:fld id="{1E2C797D-1B76-B04A-B58C-43C05373B115}" type="slidenum">
              <a:rPr lang="de-DE" smtClean="0"/>
              <a:pPr/>
              <a:t>13</a:t>
            </a:fld>
            <a:endParaRPr lang="de-DE"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p:cNvSpPr>
            <a:spLocks noGrp="1"/>
          </p:cNvSpPr>
          <p:nvPr>
            <p:ph type="title"/>
          </p:nvPr>
        </p:nvSpPr>
        <p:spPr/>
        <p:txBody>
          <a:bodyPr/>
          <a:lstStyle/>
          <a:p>
            <a:r>
              <a:rPr lang="de-DE" smtClean="0"/>
              <a:t>4. Promotion &gt; 4.5 CRM (S26)</a:t>
            </a:r>
          </a:p>
        </p:txBody>
      </p:sp>
      <p:sp>
        <p:nvSpPr>
          <p:cNvPr id="63491" name="Inhaltsplatzhalter 2"/>
          <p:cNvSpPr>
            <a:spLocks noGrp="1"/>
          </p:cNvSpPr>
          <p:nvPr>
            <p:ph idx="1"/>
          </p:nvPr>
        </p:nvSpPr>
        <p:spPr/>
        <p:txBody>
          <a:bodyPr/>
          <a:lstStyle/>
          <a:p>
            <a:r>
              <a:rPr lang="de-DE" smtClean="0"/>
              <a:t>Pflege von Stammkunden</a:t>
            </a:r>
          </a:p>
          <a:p>
            <a:endParaRPr lang="de-DE" smtClean="0"/>
          </a:p>
        </p:txBody>
      </p:sp>
      <p:sp>
        <p:nvSpPr>
          <p:cNvPr id="63494" name="Foliennummernplatzhalter 5"/>
          <p:cNvSpPr>
            <a:spLocks noGrp="1"/>
          </p:cNvSpPr>
          <p:nvPr>
            <p:ph type="sldNum" sz="quarter" idx="12"/>
          </p:nvPr>
        </p:nvSpPr>
        <p:spPr>
          <a:noFill/>
        </p:spPr>
        <p:txBody>
          <a:bodyPr/>
          <a:lstStyle/>
          <a:p>
            <a:fld id="{63D4EFC1-6384-B74D-9258-81D8CB3FD898}" type="slidenum">
              <a:rPr lang="de-DE" smtClean="0"/>
              <a:pPr/>
              <a:t>14</a:t>
            </a:fld>
            <a:endParaRPr lang="de-DE"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el 1"/>
          <p:cNvSpPr>
            <a:spLocks noGrp="1"/>
          </p:cNvSpPr>
          <p:nvPr>
            <p:ph type="title"/>
          </p:nvPr>
        </p:nvSpPr>
        <p:spPr/>
        <p:txBody>
          <a:bodyPr/>
          <a:lstStyle/>
          <a:p>
            <a:r>
              <a:rPr lang="de-DE" smtClean="0"/>
              <a:t>Internet (57)</a:t>
            </a:r>
          </a:p>
        </p:txBody>
      </p:sp>
      <p:sp>
        <p:nvSpPr>
          <p:cNvPr id="76803" name="Inhaltsplatzhalter 2"/>
          <p:cNvSpPr>
            <a:spLocks noGrp="1"/>
          </p:cNvSpPr>
          <p:nvPr>
            <p:ph idx="1"/>
          </p:nvPr>
        </p:nvSpPr>
        <p:spPr/>
        <p:txBody>
          <a:bodyPr/>
          <a:lstStyle/>
          <a:p>
            <a:r>
              <a:rPr lang="de-DE" dirty="0" smtClean="0"/>
              <a:t>E-Commerce</a:t>
            </a:r>
          </a:p>
          <a:p>
            <a:r>
              <a:rPr lang="de-DE" dirty="0" smtClean="0"/>
              <a:t>Webpage / Homepage</a:t>
            </a:r>
          </a:p>
          <a:p>
            <a:r>
              <a:rPr lang="de-DE" dirty="0" smtClean="0"/>
              <a:t>Werbung: Ad-Words, Newsletters, Apps, @</a:t>
            </a:r>
          </a:p>
          <a:p>
            <a:r>
              <a:rPr lang="de-DE" dirty="0" smtClean="0"/>
              <a:t>Mobile Commerce</a:t>
            </a:r>
          </a:p>
          <a:p>
            <a:r>
              <a:rPr lang="de-DE" dirty="0" err="1" smtClean="0"/>
              <a:t>Social</a:t>
            </a:r>
            <a:r>
              <a:rPr lang="de-DE" dirty="0" smtClean="0"/>
              <a:t> Media</a:t>
            </a:r>
          </a:p>
          <a:p>
            <a:r>
              <a:rPr lang="de-DE" dirty="0" smtClean="0"/>
              <a:t>Suchmaschinen Marketing SEA/SEO</a:t>
            </a:r>
          </a:p>
          <a:p>
            <a:r>
              <a:rPr lang="de-DE" dirty="0" smtClean="0"/>
              <a:t>Etc.</a:t>
            </a:r>
            <a:endParaRPr lang="de-DE" dirty="0"/>
          </a:p>
          <a:p>
            <a:endParaRPr lang="de-DE" dirty="0" smtClean="0"/>
          </a:p>
          <a:p>
            <a:endParaRPr lang="de-DE" dirty="0" smtClean="0"/>
          </a:p>
        </p:txBody>
      </p:sp>
      <p:sp>
        <p:nvSpPr>
          <p:cNvPr id="76806" name="Foliennummernplatzhalter 5"/>
          <p:cNvSpPr>
            <a:spLocks noGrp="1"/>
          </p:cNvSpPr>
          <p:nvPr>
            <p:ph type="sldNum" sz="quarter" idx="12"/>
          </p:nvPr>
        </p:nvSpPr>
        <p:spPr>
          <a:noFill/>
        </p:spPr>
        <p:txBody>
          <a:bodyPr/>
          <a:lstStyle/>
          <a:p>
            <a:fld id="{206E554A-0DCC-134A-86E6-BBA61E179C45}" type="slidenum">
              <a:rPr lang="de-DE" smtClean="0"/>
              <a:pPr/>
              <a:t>15</a:t>
            </a:fld>
            <a:endParaRPr lang="de-DE" smtClean="0"/>
          </a:p>
        </p:txBody>
      </p:sp>
    </p:spTree>
    <p:extLst>
      <p:ext uri="{BB962C8B-B14F-4D97-AF65-F5344CB8AC3E}">
        <p14:creationId xmlns:p14="http://schemas.microsoft.com/office/powerpoint/2010/main" val="1069328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el 1"/>
          <p:cNvSpPr>
            <a:spLocks noGrp="1"/>
          </p:cNvSpPr>
          <p:nvPr>
            <p:ph type="title"/>
          </p:nvPr>
        </p:nvSpPr>
        <p:spPr>
          <a:xfrm>
            <a:off x="838200" y="321733"/>
            <a:ext cx="7924800" cy="948267"/>
          </a:xfrm>
        </p:spPr>
        <p:txBody>
          <a:bodyPr/>
          <a:lstStyle/>
          <a:p>
            <a:r>
              <a:rPr lang="de-DE" dirty="0" smtClean="0"/>
              <a:t>Kunden und Beeinflusser (S38)</a:t>
            </a:r>
          </a:p>
        </p:txBody>
      </p:sp>
      <p:sp>
        <p:nvSpPr>
          <p:cNvPr id="75779" name="Inhaltsplatzhalter 2"/>
          <p:cNvSpPr>
            <a:spLocks noGrp="1"/>
          </p:cNvSpPr>
          <p:nvPr>
            <p:ph idx="1"/>
          </p:nvPr>
        </p:nvSpPr>
        <p:spPr>
          <a:xfrm>
            <a:off x="838200" y="1752600"/>
            <a:ext cx="7837488" cy="4365625"/>
          </a:xfrm>
        </p:spPr>
        <p:txBody>
          <a:bodyPr/>
          <a:lstStyle/>
          <a:p>
            <a:pPr>
              <a:buFontTx/>
              <a:buNone/>
            </a:pPr>
            <a:r>
              <a:rPr lang="de-DE" smtClean="0"/>
              <a:t>Kunden (wer zahlt befiehlt??)</a:t>
            </a:r>
          </a:p>
          <a:p>
            <a:pPr>
              <a:buFontTx/>
              <a:buNone/>
            </a:pPr>
            <a:endParaRPr lang="de-DE" smtClean="0"/>
          </a:p>
          <a:p>
            <a:pPr>
              <a:buFontTx/>
              <a:buNone/>
            </a:pPr>
            <a:endParaRPr lang="de-DE" smtClean="0"/>
          </a:p>
          <a:p>
            <a:pPr>
              <a:buFontTx/>
              <a:buNone/>
            </a:pPr>
            <a:endParaRPr lang="de-DE" smtClean="0"/>
          </a:p>
          <a:p>
            <a:pPr>
              <a:buFontTx/>
              <a:buNone/>
            </a:pPr>
            <a:endParaRPr lang="de-DE" smtClean="0"/>
          </a:p>
          <a:p>
            <a:pPr>
              <a:buFontTx/>
              <a:buNone/>
            </a:pPr>
            <a:endParaRPr lang="de-DE" smtClean="0"/>
          </a:p>
          <a:p>
            <a:pPr>
              <a:buFontTx/>
              <a:buNone/>
            </a:pPr>
            <a:r>
              <a:rPr lang="de-DE" smtClean="0"/>
              <a:t>	</a:t>
            </a:r>
          </a:p>
          <a:p>
            <a:pPr>
              <a:buFontTx/>
              <a:buNone/>
            </a:pPr>
            <a:endParaRPr lang="de-DE" smtClean="0"/>
          </a:p>
          <a:p>
            <a:pPr>
              <a:buFontTx/>
              <a:buNone/>
            </a:pPr>
            <a:endParaRPr lang="de-DE" smtClean="0"/>
          </a:p>
          <a:p>
            <a:pPr>
              <a:buFontTx/>
              <a:buNone/>
            </a:pPr>
            <a:r>
              <a:rPr lang="de-DE" smtClean="0"/>
              <a:t>Beeinflusser</a:t>
            </a:r>
          </a:p>
          <a:p>
            <a:endParaRPr lang="de-DE" smtClean="0"/>
          </a:p>
        </p:txBody>
      </p:sp>
      <p:sp>
        <p:nvSpPr>
          <p:cNvPr id="75782" name="Foliennummernplatzhalter 5"/>
          <p:cNvSpPr>
            <a:spLocks noGrp="1"/>
          </p:cNvSpPr>
          <p:nvPr>
            <p:ph type="sldNum" sz="quarter" idx="12"/>
          </p:nvPr>
        </p:nvSpPr>
        <p:spPr>
          <a:noFill/>
        </p:spPr>
        <p:txBody>
          <a:bodyPr/>
          <a:lstStyle/>
          <a:p>
            <a:fld id="{A7FF92E7-41AE-4B44-8471-418682A5182B}" type="slidenum">
              <a:rPr lang="de-DE" smtClean="0"/>
              <a:pPr/>
              <a:t>16</a:t>
            </a:fld>
            <a:endParaRPr lang="de-DE" smtClean="0"/>
          </a:p>
        </p:txBody>
      </p:sp>
      <p:pic>
        <p:nvPicPr>
          <p:cNvPr id="75783" name="Bild 6" descr="Beeinflusser Hund1.jpeg"/>
          <p:cNvPicPr>
            <a:picLocks noChangeAspect="1"/>
          </p:cNvPicPr>
          <p:nvPr/>
        </p:nvPicPr>
        <p:blipFill>
          <a:blip r:embed="rId2"/>
          <a:srcRect/>
          <a:stretch>
            <a:fillRect/>
          </a:stretch>
        </p:blipFill>
        <p:spPr bwMode="auto">
          <a:xfrm>
            <a:off x="2514600" y="4495800"/>
            <a:ext cx="1625600" cy="1625600"/>
          </a:xfrm>
          <a:prstGeom prst="rect">
            <a:avLst/>
          </a:prstGeom>
          <a:noFill/>
          <a:ln w="9525">
            <a:noFill/>
            <a:miter lim="800000"/>
            <a:headEnd/>
            <a:tailEnd/>
          </a:ln>
        </p:spPr>
      </p:pic>
      <p:pic>
        <p:nvPicPr>
          <p:cNvPr id="75785" name="Bild 10" descr="7jungeKundin.jpeg"/>
          <p:cNvPicPr>
            <a:picLocks noChangeAspect="1"/>
          </p:cNvPicPr>
          <p:nvPr/>
        </p:nvPicPr>
        <p:blipFill>
          <a:blip r:embed="rId3"/>
          <a:srcRect/>
          <a:stretch>
            <a:fillRect/>
          </a:stretch>
        </p:blipFill>
        <p:spPr bwMode="auto">
          <a:xfrm>
            <a:off x="3886200" y="2209800"/>
            <a:ext cx="2160588" cy="1438275"/>
          </a:xfrm>
          <a:prstGeom prst="rect">
            <a:avLst/>
          </a:prstGeom>
          <a:noFill/>
          <a:ln w="9525">
            <a:noFill/>
            <a:miter lim="800000"/>
            <a:headEnd/>
            <a:tailEnd/>
          </a:ln>
        </p:spPr>
      </p:pic>
      <p:pic>
        <p:nvPicPr>
          <p:cNvPr id="75788" name="Bild 14" descr="Beeinflusser Kind.jpeg"/>
          <p:cNvPicPr>
            <a:picLocks noChangeAspect="1"/>
          </p:cNvPicPr>
          <p:nvPr/>
        </p:nvPicPr>
        <p:blipFill>
          <a:blip r:embed="rId4"/>
          <a:srcRect/>
          <a:stretch>
            <a:fillRect/>
          </a:stretch>
        </p:blipFill>
        <p:spPr bwMode="auto">
          <a:xfrm>
            <a:off x="6629400" y="4419600"/>
            <a:ext cx="2514600"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pPr eaLnBrk="1" hangingPunct="1"/>
            <a:r>
              <a:rPr lang="de-DE" smtClean="0"/>
              <a:t>Hausaufgabe:</a:t>
            </a:r>
          </a:p>
        </p:txBody>
      </p:sp>
      <p:sp>
        <p:nvSpPr>
          <p:cNvPr id="66564" name="Rectangle 3"/>
          <p:cNvSpPr>
            <a:spLocks noGrp="1" noChangeArrowheads="1"/>
          </p:cNvSpPr>
          <p:nvPr>
            <p:ph type="body" idx="1"/>
          </p:nvPr>
        </p:nvSpPr>
        <p:spPr/>
        <p:txBody>
          <a:bodyPr/>
          <a:lstStyle/>
          <a:p>
            <a:pPr eaLnBrk="1" hangingPunct="1">
              <a:lnSpc>
                <a:spcPct val="160000"/>
              </a:lnSpc>
              <a:buFont typeface="Wingdings" charset="2"/>
              <a:buChar char="Ø"/>
            </a:pPr>
            <a:r>
              <a:rPr lang="de-DE" smtClean="0"/>
              <a:t>Stoff durchlesen</a:t>
            </a:r>
          </a:p>
          <a:p>
            <a:pPr eaLnBrk="1" hangingPunct="1">
              <a:lnSpc>
                <a:spcPct val="160000"/>
              </a:lnSpc>
              <a:buFont typeface="Wingdings" charset="2"/>
              <a:buChar char="Ø"/>
            </a:pPr>
            <a:r>
              <a:rPr lang="de-DE" smtClean="0"/>
              <a:t>Lernziele kontrollieren (lösen der Kontrollfragen)</a:t>
            </a:r>
          </a:p>
          <a:p>
            <a:pPr eaLnBrk="1" hangingPunct="1">
              <a:lnSpc>
                <a:spcPct val="160000"/>
              </a:lnSpc>
              <a:buFont typeface="Wingdings" charset="2"/>
              <a:buChar char="Ø"/>
            </a:pPr>
            <a:r>
              <a:rPr lang="de-DE" smtClean="0"/>
              <a:t>Bringen Sie ein Beispiel für eine gute und eine schlechte Werbung in die nächste Unterrichtseinheit mit (inkl Begründung)</a:t>
            </a:r>
          </a:p>
          <a:p>
            <a:pPr eaLnBrk="1" hangingPunct="1">
              <a:lnSpc>
                <a:spcPct val="160000"/>
              </a:lnSpc>
              <a:buFont typeface="Wingdings" charset="2"/>
              <a:buChar char="Ø"/>
            </a:pPr>
            <a:r>
              <a:rPr lang="de-DE" smtClean="0"/>
              <a:t>Vorbereiten Gruppenarbeit letzter Tag</a:t>
            </a:r>
          </a:p>
          <a:p>
            <a:pPr eaLnBrk="1" hangingPunct="1">
              <a:lnSpc>
                <a:spcPct val="160000"/>
              </a:lnSpc>
              <a:buFont typeface="Wingdings" charset="2"/>
              <a:buChar char="Ø"/>
            </a:pPr>
            <a:endParaRPr lang="de-DE" smtClean="0"/>
          </a:p>
        </p:txBody>
      </p:sp>
      <p:sp>
        <p:nvSpPr>
          <p:cNvPr id="66567" name="Foliennummernplatzhalter 8"/>
          <p:cNvSpPr>
            <a:spLocks noGrp="1"/>
          </p:cNvSpPr>
          <p:nvPr>
            <p:ph type="sldNum" sz="quarter" idx="12"/>
          </p:nvPr>
        </p:nvSpPr>
        <p:spPr>
          <a:noFill/>
        </p:spPr>
        <p:txBody>
          <a:bodyPr/>
          <a:lstStyle/>
          <a:p>
            <a:fld id="{D42380B2-78B6-7A48-804A-87CF59919DDF}" type="slidenum">
              <a:rPr lang="de-DE" smtClean="0"/>
              <a:pPr/>
              <a:t>17</a:t>
            </a:fld>
            <a:endParaRPr lang="de-DE"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p:cNvSpPr>
            <a:spLocks noGrp="1"/>
          </p:cNvSpPr>
          <p:nvPr>
            <p:ph type="title"/>
          </p:nvPr>
        </p:nvSpPr>
        <p:spPr/>
        <p:txBody>
          <a:bodyPr/>
          <a:lstStyle/>
          <a:p>
            <a:r>
              <a:rPr lang="de-DE" smtClean="0"/>
              <a:t>Marketing in meinem Unternehmen</a:t>
            </a:r>
          </a:p>
        </p:txBody>
      </p:sp>
      <p:sp>
        <p:nvSpPr>
          <p:cNvPr id="67587" name="Inhaltsplatzhalter 2"/>
          <p:cNvSpPr>
            <a:spLocks noGrp="1"/>
          </p:cNvSpPr>
          <p:nvPr>
            <p:ph idx="1"/>
          </p:nvPr>
        </p:nvSpPr>
        <p:spPr/>
        <p:txBody>
          <a:bodyPr/>
          <a:lstStyle/>
          <a:p>
            <a:pPr marL="0" indent="0">
              <a:buFontTx/>
              <a:buNone/>
            </a:pPr>
            <a:r>
              <a:rPr lang="de-DE" b="0" dirty="0" smtClean="0"/>
              <a:t>Stellen Sie sich vor, Sie haben entweder die Knigge oder Massnahmen für ein besseres Erscheinungsbild Ihrer Firma fertig erstellt. &gt; </a:t>
            </a:r>
          </a:p>
          <a:p>
            <a:pPr marL="0" indent="0">
              <a:buFontTx/>
              <a:buNone/>
            </a:pPr>
            <a:r>
              <a:rPr lang="de-DE" b="0" dirty="0" smtClean="0"/>
              <a:t>Sie haben ein Produkt geschaffen.</a:t>
            </a:r>
          </a:p>
          <a:p>
            <a:pPr marL="0" indent="0">
              <a:buFontTx/>
              <a:buNone/>
            </a:pPr>
            <a:endParaRPr lang="de-DE" b="0" dirty="0" smtClean="0"/>
          </a:p>
          <a:p>
            <a:pPr marL="0" indent="0">
              <a:buFontTx/>
              <a:buNone/>
              <a:tabLst>
                <a:tab pos="896938" algn="l"/>
              </a:tabLst>
            </a:pPr>
            <a:r>
              <a:rPr lang="de-DE" b="0" dirty="0" smtClean="0"/>
              <a:t>Erstellen Sie nun ein Marketing-Konzept mit allen Stufen</a:t>
            </a:r>
          </a:p>
          <a:p>
            <a:pPr marL="0" indent="0">
              <a:buFontTx/>
              <a:buNone/>
              <a:tabLst>
                <a:tab pos="896938" algn="l"/>
              </a:tabLst>
            </a:pPr>
            <a:r>
              <a:rPr lang="de-DE" b="0" dirty="0" smtClean="0"/>
              <a:t>Vergessen Sie niemals die Überlegung:</a:t>
            </a:r>
          </a:p>
          <a:p>
            <a:pPr marL="0" indent="0">
              <a:buFontTx/>
              <a:buNone/>
              <a:tabLst>
                <a:tab pos="896938" algn="l"/>
              </a:tabLst>
            </a:pPr>
            <a:r>
              <a:rPr lang="de-DE" b="0" dirty="0" smtClean="0"/>
              <a:t>-	wer ist meine Zielgruppe (wer wird das Produkt 	kaufen?)</a:t>
            </a:r>
          </a:p>
          <a:p>
            <a:pPr marL="0" indent="0">
              <a:buFontTx/>
              <a:buNone/>
              <a:tabLst>
                <a:tab pos="896938" algn="l"/>
              </a:tabLst>
            </a:pPr>
            <a:r>
              <a:rPr lang="de-DE" b="0" dirty="0" smtClean="0"/>
              <a:t>-	was ist der Nutzen, den Sie der Zielgruppe 	(vermutlich internen Kunden) aufzeigen müssen</a:t>
            </a:r>
          </a:p>
        </p:txBody>
      </p:sp>
      <p:sp>
        <p:nvSpPr>
          <p:cNvPr id="67590" name="Foliennummernplatzhalter 5"/>
          <p:cNvSpPr>
            <a:spLocks noGrp="1"/>
          </p:cNvSpPr>
          <p:nvPr>
            <p:ph type="sldNum" sz="quarter" idx="12"/>
          </p:nvPr>
        </p:nvSpPr>
        <p:spPr>
          <a:noFill/>
        </p:spPr>
        <p:txBody>
          <a:bodyPr/>
          <a:lstStyle/>
          <a:p>
            <a:fld id="{64682FEA-9DCE-F046-8F9A-B4BDDBE886E6}" type="slidenum">
              <a:rPr lang="de-DE" smtClean="0"/>
              <a:pPr/>
              <a:t>18</a:t>
            </a:fld>
            <a:endParaRPr lang="de-DE"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1"/>
          <p:cNvSpPr>
            <a:spLocks noGrp="1"/>
          </p:cNvSpPr>
          <p:nvPr>
            <p:ph type="title"/>
          </p:nvPr>
        </p:nvSpPr>
        <p:spPr/>
        <p:txBody>
          <a:bodyPr/>
          <a:lstStyle/>
          <a:p>
            <a:r>
              <a:rPr lang="de-DE" dirty="0" smtClean="0"/>
              <a:t>Ziele setzen</a:t>
            </a:r>
          </a:p>
        </p:txBody>
      </p:sp>
      <p:sp>
        <p:nvSpPr>
          <p:cNvPr id="68611" name="Inhaltsplatzhalter 2"/>
          <p:cNvSpPr>
            <a:spLocks noGrp="1"/>
          </p:cNvSpPr>
          <p:nvPr>
            <p:ph idx="1"/>
          </p:nvPr>
        </p:nvSpPr>
        <p:spPr>
          <a:xfrm>
            <a:off x="838200" y="2157413"/>
            <a:ext cx="2667000" cy="3405187"/>
          </a:xfrm>
        </p:spPr>
        <p:txBody>
          <a:bodyPr/>
          <a:lstStyle/>
          <a:p>
            <a:pPr algn="ctr"/>
            <a:endParaRPr lang="de-DE" smtClean="0">
              <a:latin typeface="Textile" charset="0"/>
            </a:endParaRPr>
          </a:p>
          <a:p>
            <a:pPr algn="ctr"/>
            <a:endParaRPr lang="de-DE" smtClean="0">
              <a:latin typeface="Textile" charset="0"/>
            </a:endParaRPr>
          </a:p>
          <a:p>
            <a:pPr algn="ctr"/>
            <a:endParaRPr lang="de-DE" smtClean="0">
              <a:latin typeface="Textile" charset="0"/>
            </a:endParaRPr>
          </a:p>
          <a:p>
            <a:pPr algn="ctr"/>
            <a:endParaRPr lang="de-DE" smtClean="0">
              <a:latin typeface="Textile" charset="0"/>
            </a:endParaRPr>
          </a:p>
          <a:p>
            <a:pPr algn="ctr"/>
            <a:endParaRPr lang="de-DE" smtClean="0">
              <a:latin typeface="Textile" charset="0"/>
            </a:endParaRPr>
          </a:p>
          <a:p>
            <a:pPr algn="ctr"/>
            <a:endParaRPr lang="de-DE" smtClean="0">
              <a:latin typeface="Textile" charset="0"/>
            </a:endParaRPr>
          </a:p>
        </p:txBody>
      </p:sp>
      <p:sp>
        <p:nvSpPr>
          <p:cNvPr id="68614" name="Foliennummernplatzhalter 5"/>
          <p:cNvSpPr>
            <a:spLocks noGrp="1"/>
          </p:cNvSpPr>
          <p:nvPr>
            <p:ph type="sldNum" sz="quarter" idx="12"/>
          </p:nvPr>
        </p:nvSpPr>
        <p:spPr>
          <a:noFill/>
        </p:spPr>
        <p:txBody>
          <a:bodyPr/>
          <a:lstStyle/>
          <a:p>
            <a:fld id="{296D3C52-116D-1341-9800-60A4CBBDB9E4}" type="slidenum">
              <a:rPr lang="de-DE" smtClean="0"/>
              <a:pPr/>
              <a:t>19</a:t>
            </a:fld>
            <a:endParaRPr lang="de-DE" smtClean="0"/>
          </a:p>
        </p:txBody>
      </p:sp>
      <p:sp>
        <p:nvSpPr>
          <p:cNvPr id="68616" name="Rechteck 7"/>
          <p:cNvSpPr>
            <a:spLocks noChangeArrowheads="1"/>
          </p:cNvSpPr>
          <p:nvPr/>
        </p:nvSpPr>
        <p:spPr bwMode="auto">
          <a:xfrm>
            <a:off x="524933" y="4809067"/>
            <a:ext cx="2912534" cy="720197"/>
          </a:xfrm>
          <a:prstGeom prst="rect">
            <a:avLst/>
          </a:prstGeom>
          <a:noFill/>
          <a:ln w="9525">
            <a:noFill/>
            <a:miter lim="800000"/>
            <a:headEnd/>
            <a:tailEnd/>
          </a:ln>
        </p:spPr>
        <p:txBody>
          <a:bodyPr wrap="square">
            <a:prstTxWarp prst="textNoShape">
              <a:avLst/>
            </a:prstTxWarp>
            <a:spAutoFit/>
          </a:bodyPr>
          <a:lstStyle/>
          <a:p>
            <a:pPr algn="ctr">
              <a:spcBef>
                <a:spcPct val="20000"/>
              </a:spcBef>
            </a:pPr>
            <a:r>
              <a:rPr lang="de-DE" sz="1200" i="1" dirty="0">
                <a:latin typeface="Textile" charset="0"/>
              </a:rPr>
              <a:t>es blasen keine günstigen Winde</a:t>
            </a:r>
          </a:p>
          <a:p>
            <a:pPr algn="ctr">
              <a:spcBef>
                <a:spcPct val="20000"/>
              </a:spcBef>
            </a:pPr>
            <a:r>
              <a:rPr lang="de-DE" sz="1200" i="1" dirty="0">
                <a:latin typeface="Textile" charset="0"/>
              </a:rPr>
              <a:t>für den der nicht weiss</a:t>
            </a:r>
          </a:p>
          <a:p>
            <a:pPr algn="ctr">
              <a:spcBef>
                <a:spcPct val="20000"/>
              </a:spcBef>
            </a:pPr>
            <a:r>
              <a:rPr lang="de-DE" sz="1200" i="1" dirty="0">
                <a:latin typeface="Textile" charset="0"/>
              </a:rPr>
              <a:t>wohin er segelt</a:t>
            </a:r>
          </a:p>
        </p:txBody>
      </p:sp>
      <p:sp>
        <p:nvSpPr>
          <p:cNvPr id="68617" name="Rechteck 8"/>
          <p:cNvSpPr>
            <a:spLocks noChangeArrowheads="1"/>
          </p:cNvSpPr>
          <p:nvPr/>
        </p:nvSpPr>
        <p:spPr bwMode="auto">
          <a:xfrm>
            <a:off x="3505200" y="1049867"/>
            <a:ext cx="5334000" cy="2782813"/>
          </a:xfrm>
          <a:prstGeom prst="rect">
            <a:avLst/>
          </a:prstGeom>
          <a:noFill/>
          <a:ln w="9525">
            <a:noFill/>
            <a:miter lim="800000"/>
            <a:headEnd/>
            <a:tailEnd/>
          </a:ln>
        </p:spPr>
        <p:txBody>
          <a:bodyPr wrap="square">
            <a:prstTxWarp prst="textNoShape">
              <a:avLst/>
            </a:prstTxWarp>
            <a:spAutoFit/>
          </a:bodyPr>
          <a:lstStyle/>
          <a:p>
            <a:pPr>
              <a:lnSpc>
                <a:spcPct val="90000"/>
              </a:lnSpc>
            </a:pPr>
            <a:r>
              <a:rPr lang="de-DE" dirty="0"/>
              <a:t>nach dem heutigen Halbtag Marketing setze ich mir folgende Ziele</a:t>
            </a:r>
          </a:p>
          <a:p>
            <a:pPr>
              <a:lnSpc>
                <a:spcPct val="90000"/>
              </a:lnSpc>
            </a:pPr>
            <a:r>
              <a:rPr lang="de-DE" sz="1600" u="sng" dirty="0"/>
              <a:t>Ziel	</a:t>
            </a:r>
            <a:r>
              <a:rPr lang="de-DE" sz="1600" dirty="0"/>
              <a:t>		</a:t>
            </a:r>
            <a:r>
              <a:rPr lang="de-DE" sz="1600" u="sng" dirty="0"/>
              <a:t>Termin</a:t>
            </a:r>
          </a:p>
          <a:p>
            <a:pPr>
              <a:lnSpc>
                <a:spcPct val="90000"/>
              </a:lnSpc>
            </a:pPr>
            <a:endParaRPr lang="de-DE" sz="1600" u="sng" dirty="0"/>
          </a:p>
          <a:p>
            <a:pPr>
              <a:lnSpc>
                <a:spcPct val="90000"/>
              </a:lnSpc>
            </a:pPr>
            <a:endParaRPr lang="de-DE" sz="1600" u="sng" dirty="0"/>
          </a:p>
          <a:p>
            <a:pPr>
              <a:lnSpc>
                <a:spcPct val="90000"/>
              </a:lnSpc>
            </a:pPr>
            <a:endParaRPr lang="de-DE" sz="1600" u="sng" dirty="0"/>
          </a:p>
          <a:p>
            <a:pPr>
              <a:lnSpc>
                <a:spcPct val="90000"/>
              </a:lnSpc>
            </a:pPr>
            <a:endParaRPr lang="de-DE" sz="1600" u="sng" dirty="0"/>
          </a:p>
          <a:p>
            <a:pPr>
              <a:lnSpc>
                <a:spcPct val="90000"/>
              </a:lnSpc>
            </a:pPr>
            <a:endParaRPr lang="de-DE" sz="1600" u="sng" dirty="0"/>
          </a:p>
          <a:p>
            <a:pPr>
              <a:lnSpc>
                <a:spcPct val="90000"/>
              </a:lnSpc>
            </a:pPr>
            <a:endParaRPr lang="de-DE" sz="1600" u="sng" dirty="0"/>
          </a:p>
          <a:p>
            <a:pPr>
              <a:lnSpc>
                <a:spcPct val="90000"/>
              </a:lnSpc>
            </a:pPr>
            <a:endParaRPr lang="de-DE" sz="1600" u="sng" dirty="0"/>
          </a:p>
          <a:p>
            <a:pPr>
              <a:lnSpc>
                <a:spcPct val="90000"/>
              </a:lnSpc>
            </a:pPr>
            <a:endParaRPr lang="de-DE" sz="1600" u="sng" dirty="0"/>
          </a:p>
          <a:p>
            <a:pPr>
              <a:lnSpc>
                <a:spcPct val="90000"/>
              </a:lnSpc>
            </a:pPr>
            <a:r>
              <a:rPr lang="de-DE" sz="1400" dirty="0"/>
              <a:t>Name:	 		Datum:</a:t>
            </a:r>
            <a:endParaRPr lang="de-DE" sz="1400" u="sng"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r>
              <a:rPr lang="de-DE" smtClean="0"/>
              <a:t>Spielregeln</a:t>
            </a:r>
          </a:p>
        </p:txBody>
      </p:sp>
      <p:sp>
        <p:nvSpPr>
          <p:cNvPr id="18435" name="Inhaltsplatzhalter 2"/>
          <p:cNvSpPr>
            <a:spLocks noGrp="1"/>
          </p:cNvSpPr>
          <p:nvPr>
            <p:ph idx="1"/>
          </p:nvPr>
        </p:nvSpPr>
        <p:spPr/>
        <p:txBody>
          <a:bodyPr/>
          <a:lstStyle/>
          <a:p>
            <a:pPr eaLnBrk="1" hangingPunct="1">
              <a:spcBef>
                <a:spcPct val="0"/>
              </a:spcBef>
              <a:buFontTx/>
              <a:buNone/>
              <a:tabLst>
                <a:tab pos="863600" algn="l"/>
                <a:tab pos="7340600" algn="r"/>
              </a:tabLst>
            </a:pPr>
            <a:r>
              <a:rPr lang="de-DE" sz="1600" b="1" smtClean="0">
                <a:ea typeface="Arial" charset="0"/>
                <a:cs typeface="Arial" charset="0"/>
              </a:rPr>
              <a:t>Danke, dass Sie</a:t>
            </a:r>
          </a:p>
          <a:p>
            <a:pPr eaLnBrk="1" hangingPunct="1">
              <a:lnSpc>
                <a:spcPct val="90000"/>
              </a:lnSpc>
              <a:spcBef>
                <a:spcPct val="0"/>
              </a:spcBef>
              <a:tabLst>
                <a:tab pos="863600" algn="l"/>
                <a:tab pos="7340600" algn="r"/>
              </a:tabLst>
            </a:pPr>
            <a:endParaRPr lang="de-CH" b="1" smtClean="0">
              <a:ea typeface="Times New Roman" charset="0"/>
              <a:cs typeface="Times New Roman" charset="0"/>
            </a:endParaRPr>
          </a:p>
          <a:p>
            <a:pPr eaLnBrk="1" hangingPunct="1">
              <a:lnSpc>
                <a:spcPct val="90000"/>
              </a:lnSpc>
              <a:spcBef>
                <a:spcPct val="0"/>
              </a:spcBef>
              <a:tabLst>
                <a:tab pos="863600" algn="l"/>
                <a:tab pos="7340600" algn="r"/>
              </a:tabLst>
            </a:pPr>
            <a:endParaRPr lang="de-CH" sz="1400" b="1" smtClean="0">
              <a:ea typeface="Times New Roman" charset="0"/>
              <a:cs typeface="Times New Roman" charset="0"/>
            </a:endParaRPr>
          </a:p>
          <a:p>
            <a:pPr lvl="2" eaLnBrk="1" hangingPunct="1">
              <a:lnSpc>
                <a:spcPct val="90000"/>
              </a:lnSpc>
              <a:spcBef>
                <a:spcPct val="0"/>
              </a:spcBef>
              <a:tabLst>
                <a:tab pos="863600" algn="l"/>
                <a:tab pos="7340600" algn="r"/>
              </a:tabLst>
            </a:pPr>
            <a:r>
              <a:rPr lang="de-CH" sz="1400" smtClean="0">
                <a:ea typeface="Times New Roman" charset="0"/>
                <a:cs typeface="Times New Roman" charset="0"/>
              </a:rPr>
              <a:t>Verantwortung für Ihr Verhalten und Ihre Ziele übernehmen</a:t>
            </a:r>
          </a:p>
          <a:p>
            <a:pPr lvl="2" eaLnBrk="1" hangingPunct="1">
              <a:lnSpc>
                <a:spcPct val="90000"/>
              </a:lnSpc>
              <a:spcBef>
                <a:spcPct val="0"/>
              </a:spcBef>
              <a:tabLst>
                <a:tab pos="863600" algn="l"/>
                <a:tab pos="7340600" algn="r"/>
              </a:tabLst>
            </a:pPr>
            <a:r>
              <a:rPr lang="de-CH" sz="1400" smtClean="0">
                <a:ea typeface="Times New Roman" charset="0"/>
                <a:cs typeface="Times New Roman" charset="0"/>
              </a:rPr>
              <a:t>zu Ihrer Motivation und Ihrer Neugierde Sorge tragen</a:t>
            </a:r>
          </a:p>
          <a:p>
            <a:pPr lvl="2" eaLnBrk="1" hangingPunct="1">
              <a:lnSpc>
                <a:spcPct val="90000"/>
              </a:lnSpc>
              <a:spcBef>
                <a:spcPct val="0"/>
              </a:spcBef>
              <a:tabLst>
                <a:tab pos="863600" algn="l"/>
                <a:tab pos="7340600" algn="r"/>
              </a:tabLst>
            </a:pPr>
            <a:r>
              <a:rPr lang="de-CH" sz="1400" smtClean="0">
                <a:ea typeface="Times New Roman" charset="0"/>
                <a:cs typeface="Times New Roman" charset="0"/>
              </a:rPr>
              <a:t>Ihren Lernerfolg selber bestimmen&gt; aktiv werden</a:t>
            </a:r>
          </a:p>
          <a:p>
            <a:pPr lvl="2" eaLnBrk="1" hangingPunct="1">
              <a:lnSpc>
                <a:spcPct val="90000"/>
              </a:lnSpc>
              <a:spcBef>
                <a:spcPct val="0"/>
              </a:spcBef>
              <a:tabLst>
                <a:tab pos="863600" algn="l"/>
                <a:tab pos="7340600" algn="r"/>
              </a:tabLst>
            </a:pPr>
            <a:r>
              <a:rPr lang="de-CH" sz="1400" smtClean="0">
                <a:ea typeface="Times New Roman" charset="0"/>
                <a:cs typeface="Times New Roman" charset="0"/>
              </a:rPr>
              <a:t>sich vorbereiten</a:t>
            </a:r>
          </a:p>
          <a:p>
            <a:pPr lvl="2" eaLnBrk="1" hangingPunct="1">
              <a:lnSpc>
                <a:spcPct val="90000"/>
              </a:lnSpc>
              <a:spcBef>
                <a:spcPct val="0"/>
              </a:spcBef>
              <a:tabLst>
                <a:tab pos="863600" algn="l"/>
                <a:tab pos="7340600" algn="r"/>
              </a:tabLst>
            </a:pPr>
            <a:r>
              <a:rPr lang="de-CH" sz="1400" smtClean="0">
                <a:ea typeface="Times New Roman" charset="0"/>
                <a:cs typeface="Times New Roman" charset="0"/>
              </a:rPr>
              <a:t>Fairplay &amp; Kollegialität ins Zentrum stellen</a:t>
            </a:r>
          </a:p>
          <a:p>
            <a:pPr lvl="2" eaLnBrk="1" hangingPunct="1">
              <a:lnSpc>
                <a:spcPct val="90000"/>
              </a:lnSpc>
              <a:spcBef>
                <a:spcPct val="0"/>
              </a:spcBef>
              <a:tabLst>
                <a:tab pos="863600" algn="l"/>
                <a:tab pos="7340600" algn="r"/>
              </a:tabLst>
            </a:pPr>
            <a:r>
              <a:rPr lang="de-CH" sz="1400" smtClean="0">
                <a:ea typeface="Times New Roman" charset="0"/>
                <a:cs typeface="Times New Roman" charset="0"/>
              </a:rPr>
              <a:t>begründete Kritik offen aussprechen </a:t>
            </a:r>
          </a:p>
          <a:p>
            <a:pPr lvl="2" eaLnBrk="1" hangingPunct="1">
              <a:lnSpc>
                <a:spcPct val="90000"/>
              </a:lnSpc>
              <a:spcBef>
                <a:spcPct val="0"/>
              </a:spcBef>
              <a:tabLst>
                <a:tab pos="863600" algn="l"/>
                <a:tab pos="7340600" algn="r"/>
              </a:tabLst>
            </a:pPr>
            <a:r>
              <a:rPr lang="de-CH" sz="1400" smtClean="0">
                <a:ea typeface="Times New Roman" charset="0"/>
                <a:cs typeface="Times New Roman" charset="0"/>
              </a:rPr>
              <a:t>der Moderatorin realistische sowie messbare Ziele setzen</a:t>
            </a:r>
          </a:p>
          <a:p>
            <a:pPr lvl="2" eaLnBrk="1" hangingPunct="1">
              <a:lnSpc>
                <a:spcPct val="90000"/>
              </a:lnSpc>
              <a:spcBef>
                <a:spcPct val="0"/>
              </a:spcBef>
              <a:tabLst>
                <a:tab pos="863600" algn="l"/>
                <a:tab pos="7340600" algn="r"/>
              </a:tabLst>
            </a:pPr>
            <a:r>
              <a:rPr lang="de-CH" sz="1400" smtClean="0">
                <a:ea typeface="Times New Roman" charset="0"/>
                <a:cs typeface="Times New Roman" charset="0"/>
              </a:rPr>
              <a:t>Lösungen statt Probleme präsentieren</a:t>
            </a:r>
          </a:p>
          <a:p>
            <a:pPr lvl="2" eaLnBrk="1" hangingPunct="1">
              <a:lnSpc>
                <a:spcPct val="90000"/>
              </a:lnSpc>
              <a:spcBef>
                <a:spcPct val="0"/>
              </a:spcBef>
              <a:tabLst>
                <a:tab pos="863600" algn="l"/>
                <a:tab pos="7340600" algn="r"/>
              </a:tabLst>
            </a:pPr>
            <a:r>
              <a:rPr lang="de-CH" sz="1400" smtClean="0">
                <a:ea typeface="Times New Roman" charset="0"/>
                <a:cs typeface="Times New Roman" charset="0"/>
              </a:rPr>
              <a:t>Ihren Kollegen turnusgemäss eine Zusammenfassung liefern</a:t>
            </a:r>
          </a:p>
          <a:p>
            <a:pPr lvl="2" eaLnBrk="1" hangingPunct="1">
              <a:lnSpc>
                <a:spcPct val="90000"/>
              </a:lnSpc>
              <a:spcBef>
                <a:spcPct val="0"/>
              </a:spcBef>
              <a:tabLst>
                <a:tab pos="863600" algn="l"/>
                <a:tab pos="7340600" algn="r"/>
              </a:tabLst>
            </a:pPr>
            <a:endParaRPr lang="de-CH" sz="1400" smtClean="0">
              <a:ea typeface="Times New Roman" charset="0"/>
              <a:cs typeface="Times New Roman" charset="0"/>
            </a:endParaRPr>
          </a:p>
          <a:p>
            <a:pPr lvl="2" eaLnBrk="1" hangingPunct="1">
              <a:lnSpc>
                <a:spcPct val="90000"/>
              </a:lnSpc>
              <a:spcBef>
                <a:spcPct val="0"/>
              </a:spcBef>
              <a:tabLst>
                <a:tab pos="863600" algn="l"/>
                <a:tab pos="7340600" algn="r"/>
              </a:tabLst>
            </a:pPr>
            <a:r>
              <a:rPr lang="de-CH" sz="1400" smtClean="0">
                <a:ea typeface="Times New Roman" charset="0"/>
                <a:cs typeface="Times New Roman" charset="0"/>
              </a:rPr>
              <a:t>pünktlich sind</a:t>
            </a:r>
          </a:p>
          <a:p>
            <a:pPr lvl="2" eaLnBrk="1" hangingPunct="1">
              <a:lnSpc>
                <a:spcPct val="90000"/>
              </a:lnSpc>
              <a:spcBef>
                <a:spcPct val="0"/>
              </a:spcBef>
              <a:tabLst>
                <a:tab pos="863600" algn="l"/>
                <a:tab pos="7340600" algn="r"/>
              </a:tabLst>
            </a:pPr>
            <a:r>
              <a:rPr lang="de-CH" sz="1400" smtClean="0">
                <a:ea typeface="Times New Roman" charset="0"/>
                <a:cs typeface="Times New Roman" charset="0"/>
              </a:rPr>
              <a:t>Kein phubbing betreiben</a:t>
            </a:r>
          </a:p>
          <a:p>
            <a:pPr lvl="2" eaLnBrk="1" hangingPunct="1">
              <a:lnSpc>
                <a:spcPct val="90000"/>
              </a:lnSpc>
              <a:spcBef>
                <a:spcPct val="0"/>
              </a:spcBef>
              <a:tabLst>
                <a:tab pos="863600" algn="l"/>
                <a:tab pos="7340600" algn="r"/>
              </a:tabLst>
            </a:pPr>
            <a:r>
              <a:rPr lang="de-CH" sz="1400" smtClean="0">
                <a:ea typeface="Times New Roman" charset="0"/>
                <a:cs typeface="Times New Roman" charset="0"/>
              </a:rPr>
              <a:t>mitdiskutieren und sich beteiligen</a:t>
            </a:r>
          </a:p>
          <a:p>
            <a:pPr lvl="2" eaLnBrk="1" hangingPunct="1">
              <a:lnSpc>
                <a:spcPct val="90000"/>
              </a:lnSpc>
              <a:spcBef>
                <a:spcPct val="0"/>
              </a:spcBef>
              <a:tabLst>
                <a:tab pos="863600" algn="l"/>
                <a:tab pos="7340600" algn="r"/>
              </a:tabLst>
            </a:pPr>
            <a:r>
              <a:rPr lang="de-CH" sz="1400" smtClean="0">
                <a:ea typeface="Times New Roman" charset="0"/>
                <a:cs typeface="Times New Roman" charset="0"/>
              </a:rPr>
              <a:t>der Moderatorin Feedback geben betr. Geschwindigkeit, Verständlichkeit sowie Stolpersteine</a:t>
            </a:r>
          </a:p>
          <a:p>
            <a:pPr lvl="2" eaLnBrk="1" hangingPunct="1">
              <a:lnSpc>
                <a:spcPct val="90000"/>
              </a:lnSpc>
              <a:spcBef>
                <a:spcPct val="0"/>
              </a:spcBef>
              <a:tabLst>
                <a:tab pos="863600" algn="l"/>
                <a:tab pos="7340600" algn="r"/>
              </a:tabLst>
            </a:pPr>
            <a:r>
              <a:rPr lang="de-CH" sz="1400" smtClean="0">
                <a:ea typeface="Times New Roman" charset="0"/>
                <a:cs typeface="Times New Roman" charset="0"/>
              </a:rPr>
              <a:t>die schlechte Laune vor der Türe lassen</a:t>
            </a:r>
          </a:p>
          <a:p>
            <a:pPr>
              <a:tabLst>
                <a:tab pos="863600" algn="l"/>
                <a:tab pos="7340600" algn="r"/>
              </a:tabLst>
            </a:pPr>
            <a:endParaRPr lang="de-DE" smtClean="0"/>
          </a:p>
        </p:txBody>
      </p:sp>
      <p:sp>
        <p:nvSpPr>
          <p:cNvPr id="18438" name="Foliennummernplatzhalter 5"/>
          <p:cNvSpPr>
            <a:spLocks noGrp="1"/>
          </p:cNvSpPr>
          <p:nvPr>
            <p:ph type="sldNum" sz="quarter" idx="12"/>
          </p:nvPr>
        </p:nvSpPr>
        <p:spPr>
          <a:noFill/>
        </p:spPr>
        <p:txBody>
          <a:bodyPr/>
          <a:lstStyle/>
          <a:p>
            <a:fld id="{C5CC7FE6-CEEC-0345-8810-39BBCB5C0CEE}" type="slidenum">
              <a:rPr lang="de-DE" smtClean="0"/>
              <a:pPr/>
              <a:t>2</a:t>
            </a:fld>
            <a:endParaRPr lang="de-DE"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r>
              <a:rPr lang="de-DE" smtClean="0"/>
              <a:t>Lernziele Marketing (S5)</a:t>
            </a:r>
          </a:p>
        </p:txBody>
      </p:sp>
      <p:sp>
        <p:nvSpPr>
          <p:cNvPr id="19459" name="Inhaltsplatzhalter 2"/>
          <p:cNvSpPr>
            <a:spLocks noGrp="1"/>
          </p:cNvSpPr>
          <p:nvPr>
            <p:ph idx="1"/>
          </p:nvPr>
        </p:nvSpPr>
        <p:spPr>
          <a:xfrm>
            <a:off x="2819400" y="1016000"/>
            <a:ext cx="5856288" cy="5102225"/>
          </a:xfrm>
        </p:spPr>
        <p:txBody>
          <a:bodyPr/>
          <a:lstStyle/>
          <a:p>
            <a:pPr marL="0" indent="0">
              <a:buFontTx/>
              <a:buNone/>
            </a:pPr>
            <a:r>
              <a:rPr lang="de-CH" sz="1400" b="0" dirty="0" smtClean="0"/>
              <a:t>Die Fachperson: </a:t>
            </a:r>
          </a:p>
          <a:p>
            <a:pPr marL="0" indent="0">
              <a:buFontTx/>
              <a:buNone/>
            </a:pPr>
            <a:r>
              <a:rPr lang="de-CH" sz="1400" b="0" dirty="0" smtClean="0"/>
              <a:t>(Kompetenzen)</a:t>
            </a:r>
            <a:endParaRPr lang="de-DE" sz="1400" b="0" dirty="0" smtClean="0"/>
          </a:p>
          <a:p>
            <a:pPr marL="0" indent="0">
              <a:buFontTx/>
              <a:buNone/>
              <a:tabLst>
                <a:tab pos="355600" algn="l"/>
              </a:tabLst>
            </a:pPr>
            <a:r>
              <a:rPr lang="de-CH" sz="1400" b="0" dirty="0" smtClean="0"/>
              <a:t>- 	Wirkt bei der Festlegung geeigneter Marketingstrategien und des 	Marketing-Mix mit.</a:t>
            </a:r>
            <a:endParaRPr lang="de-DE" sz="1400" b="0" dirty="0" smtClean="0"/>
          </a:p>
          <a:p>
            <a:pPr marL="0" indent="0">
              <a:buFontTx/>
              <a:buNone/>
              <a:tabLst>
                <a:tab pos="355600" algn="l"/>
              </a:tabLst>
            </a:pPr>
            <a:r>
              <a:rPr lang="de-CH" sz="1400" b="0" dirty="0" smtClean="0"/>
              <a:t>- 	Leitet und koordiniert die Umsetzung von Marketingmassnahmen 	im eigenen Betrieb.</a:t>
            </a:r>
            <a:endParaRPr lang="de-DE" sz="1400" b="0" dirty="0" smtClean="0"/>
          </a:p>
          <a:p>
            <a:pPr marL="0" indent="0">
              <a:buFontTx/>
              <a:buNone/>
              <a:tabLst>
                <a:tab pos="355600" algn="l"/>
              </a:tabLst>
            </a:pPr>
            <a:r>
              <a:rPr lang="de-CH" sz="1400" b="0" dirty="0" smtClean="0"/>
              <a:t>- 	Überprüft den quantitativen und qualitativen Erfolg von Marketing-	</a:t>
            </a:r>
            <a:r>
              <a:rPr lang="de-CH" sz="1400" b="0" dirty="0" err="1" smtClean="0"/>
              <a:t>massnahmen</a:t>
            </a:r>
            <a:r>
              <a:rPr lang="de-CH" sz="1400" b="0" dirty="0" smtClean="0"/>
              <a:t> und leitet Konsequenzen ab.</a:t>
            </a:r>
          </a:p>
          <a:p>
            <a:pPr marL="0" indent="0">
              <a:buFontTx/>
              <a:buNone/>
              <a:tabLst>
                <a:tab pos="355600" algn="l"/>
              </a:tabLst>
            </a:pPr>
            <a:endParaRPr lang="de-DE" sz="1400" b="0" dirty="0" smtClean="0"/>
          </a:p>
          <a:p>
            <a:pPr marL="0" indent="0">
              <a:buFontTx/>
              <a:buNone/>
              <a:tabLst>
                <a:tab pos="355600" algn="l"/>
              </a:tabLst>
            </a:pPr>
            <a:r>
              <a:rPr lang="de-CH" sz="1400" b="0" dirty="0" smtClean="0"/>
              <a:t>(Leistungsziele)</a:t>
            </a:r>
            <a:endParaRPr lang="de-DE" sz="1400" b="0" dirty="0" smtClean="0"/>
          </a:p>
          <a:p>
            <a:pPr marL="0" indent="0">
              <a:buFontTx/>
              <a:buNone/>
              <a:tabLst>
                <a:tab pos="355600" algn="l"/>
              </a:tabLst>
            </a:pPr>
            <a:r>
              <a:rPr lang="de-CH" sz="1400" b="0" dirty="0" smtClean="0"/>
              <a:t>- 	Beschreibt das 4P Modell und nennt zu jedem P relevante 	Beispiele.</a:t>
            </a:r>
            <a:endParaRPr lang="de-DE" sz="1400" b="0" dirty="0" smtClean="0"/>
          </a:p>
          <a:p>
            <a:pPr marL="0" indent="0">
              <a:buFontTx/>
              <a:buNone/>
              <a:tabLst>
                <a:tab pos="355600" algn="l"/>
              </a:tabLst>
            </a:pPr>
            <a:r>
              <a:rPr lang="de-CH" sz="1400" b="0" dirty="0" smtClean="0"/>
              <a:t>- 	Entwickelt an einem Beispiel eine Marketingstrategie für eine 	Logistikdienstleistung.</a:t>
            </a:r>
            <a:endParaRPr lang="de-DE" sz="1400" b="0" dirty="0" smtClean="0"/>
          </a:p>
          <a:p>
            <a:pPr marL="0" indent="0">
              <a:buFontTx/>
              <a:buNone/>
              <a:tabLst>
                <a:tab pos="355600" algn="l"/>
              </a:tabLst>
            </a:pPr>
            <a:r>
              <a:rPr lang="de-CH" sz="1400" b="0" dirty="0" smtClean="0"/>
              <a:t>- 	Beschreibt die in Frage kommenden Marketing-Massnahmen für 	den eigenen Bereich und entwickelt ein Grobkonzept.</a:t>
            </a:r>
            <a:endParaRPr lang="de-DE" sz="1400" b="0" dirty="0" smtClean="0"/>
          </a:p>
          <a:p>
            <a:pPr marL="0" indent="0">
              <a:buFontTx/>
              <a:buNone/>
              <a:tabLst>
                <a:tab pos="355600" algn="l"/>
              </a:tabLst>
            </a:pPr>
            <a:r>
              <a:rPr lang="de-CH" sz="1400" b="0" dirty="0" smtClean="0"/>
              <a:t>- 	Erklärt mögliche Messinstrumente für den Erfolg von Marketing-	</a:t>
            </a:r>
            <a:r>
              <a:rPr lang="de-CH" sz="1400" b="0" dirty="0" err="1" smtClean="0"/>
              <a:t>massnahmen</a:t>
            </a:r>
            <a:r>
              <a:rPr lang="de-CH" sz="1400" b="0" dirty="0" smtClean="0"/>
              <a:t> und zeigt auf, wie der quantitative und qualitative		 Erfolg einer Massnahme gemessen werden kann.</a:t>
            </a:r>
            <a:r>
              <a:rPr lang="de-DE" sz="1400" b="0" dirty="0" smtClean="0"/>
              <a:t> </a:t>
            </a:r>
          </a:p>
        </p:txBody>
      </p:sp>
      <p:sp>
        <p:nvSpPr>
          <p:cNvPr id="19462" name="Foliennummernplatzhalter 5"/>
          <p:cNvSpPr>
            <a:spLocks noGrp="1"/>
          </p:cNvSpPr>
          <p:nvPr>
            <p:ph type="sldNum" sz="quarter" idx="12"/>
          </p:nvPr>
        </p:nvSpPr>
        <p:spPr>
          <a:noFill/>
        </p:spPr>
        <p:txBody>
          <a:bodyPr/>
          <a:lstStyle/>
          <a:p>
            <a:fld id="{993A6F8F-4F68-7B4F-ACA0-D8728F17054C}" type="slidenum">
              <a:rPr lang="de-DE" smtClean="0"/>
              <a:pPr/>
              <a:t>3</a:t>
            </a:fld>
            <a:endParaRPr lang="de-DE"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1"/>
            <a:ext cx="7772400" cy="812800"/>
          </a:xfrm>
        </p:spPr>
        <p:txBody>
          <a:bodyPr/>
          <a:lstStyle/>
          <a:p>
            <a:r>
              <a:rPr lang="de-DE" dirty="0">
                <a:latin typeface="Arial Rounded MT Bold" charset="0"/>
              </a:rPr>
              <a:t>Marketing - die Definition (S6)</a:t>
            </a:r>
            <a:endParaRPr lang="de-DE" dirty="0"/>
          </a:p>
        </p:txBody>
      </p:sp>
      <p:sp>
        <p:nvSpPr>
          <p:cNvPr id="52227" name="Rectangle 4"/>
          <p:cNvSpPr>
            <a:spLocks noChangeArrowheads="1"/>
          </p:cNvSpPr>
          <p:nvPr/>
        </p:nvSpPr>
        <p:spPr bwMode="auto">
          <a:xfrm>
            <a:off x="533400" y="914400"/>
            <a:ext cx="8305800" cy="4690516"/>
          </a:xfrm>
          <a:prstGeom prst="rect">
            <a:avLst/>
          </a:prstGeom>
          <a:noFill/>
          <a:ln w="9525">
            <a:noFill/>
            <a:miter lim="800000"/>
            <a:headEnd/>
            <a:tailEnd/>
          </a:ln>
        </p:spPr>
        <p:txBody>
          <a:bodyPr wrap="square">
            <a:prstTxWarp prst="textNoShape">
              <a:avLst/>
            </a:prstTxWarp>
            <a:spAutoFit/>
          </a:bodyPr>
          <a:lstStyle/>
          <a:p>
            <a:pPr>
              <a:spcBef>
                <a:spcPct val="20000"/>
              </a:spcBef>
              <a:buSzPct val="75000"/>
              <a:buFont typeface="Zapf Dingbats" charset="2"/>
              <a:buNone/>
            </a:pPr>
            <a:r>
              <a:rPr lang="de-CH" dirty="0">
                <a:solidFill>
                  <a:srgbClr val="000000"/>
                </a:solidFill>
                <a:latin typeface="Arial"/>
                <a:cs typeface="Arial"/>
              </a:rPr>
              <a:t>Marketing bedeutet Planung, Koordination und Kontrolle aller auf die aktuellen und potentiellen Märkte ausgerichteten Unternehmensaktivitäten  (</a:t>
            </a:r>
            <a:r>
              <a:rPr lang="de-CH" dirty="0" err="1">
                <a:solidFill>
                  <a:srgbClr val="000000"/>
                </a:solidFill>
                <a:latin typeface="Arial"/>
                <a:cs typeface="Arial"/>
              </a:rPr>
              <a:t>Meffert</a:t>
            </a:r>
            <a:r>
              <a:rPr lang="de-CH" dirty="0">
                <a:solidFill>
                  <a:srgbClr val="000000"/>
                </a:solidFill>
                <a:latin typeface="Arial"/>
                <a:cs typeface="Arial"/>
              </a:rPr>
              <a:t>)</a:t>
            </a:r>
            <a:endParaRPr lang="de-CH" dirty="0">
              <a:latin typeface="Arial"/>
              <a:cs typeface="Arial"/>
            </a:endParaRPr>
          </a:p>
          <a:p>
            <a:pPr algn="ctr">
              <a:spcBef>
                <a:spcPct val="20000"/>
              </a:spcBef>
              <a:buSzPct val="75000"/>
              <a:buFont typeface="Zapf Dingbats" charset="2"/>
              <a:buNone/>
            </a:pPr>
            <a:r>
              <a:rPr lang="de-CH" b="1" dirty="0">
                <a:solidFill>
                  <a:schemeClr val="accent2"/>
                </a:solidFill>
                <a:latin typeface="Arial"/>
                <a:cs typeface="Arial"/>
              </a:rPr>
              <a:t>oder einfacher</a:t>
            </a:r>
            <a:endParaRPr lang="de-CH" dirty="0">
              <a:latin typeface="Arial"/>
              <a:cs typeface="Arial"/>
            </a:endParaRPr>
          </a:p>
          <a:p>
            <a:pPr>
              <a:spcBef>
                <a:spcPct val="20000"/>
              </a:spcBef>
              <a:buSzPct val="75000"/>
              <a:buFont typeface="Zapf Dingbats" charset="2"/>
              <a:buNone/>
            </a:pPr>
            <a:r>
              <a:rPr lang="de-CH" dirty="0">
                <a:latin typeface="Arial"/>
                <a:cs typeface="Arial"/>
              </a:rPr>
              <a:t>Marketing ist die Kunst, das richtige Produkt zum richtigen Zeitpunkt mit dem richtigen Preis dem richtigen Konsumenten anbieten (Weinhold)</a:t>
            </a:r>
          </a:p>
          <a:p>
            <a:pPr>
              <a:spcBef>
                <a:spcPct val="20000"/>
              </a:spcBef>
              <a:buSzPct val="75000"/>
              <a:buFont typeface="Zapf Dingbats" charset="2"/>
              <a:buNone/>
            </a:pPr>
            <a:endParaRPr lang="de-CH" dirty="0">
              <a:latin typeface="Arial"/>
              <a:cs typeface="Arial"/>
            </a:endParaRPr>
          </a:p>
          <a:p>
            <a:pPr>
              <a:spcBef>
                <a:spcPct val="20000"/>
              </a:spcBef>
              <a:buSzPct val="75000"/>
              <a:buFont typeface="Zapf Dingbats" charset="2"/>
              <a:buNone/>
            </a:pPr>
            <a:r>
              <a:rPr lang="de-CH" i="1" dirty="0">
                <a:latin typeface="Arial"/>
                <a:cs typeface="Arial"/>
              </a:rPr>
              <a:t>Marketing bedeutet, Kunden zu gewinnen, sie zum Kauf zu bewegen und sicher zu stellen, dass sie mit dem Kauf so zufrieden sind, dass sie wiederkommen.</a:t>
            </a:r>
          </a:p>
          <a:p>
            <a:pPr>
              <a:spcBef>
                <a:spcPct val="20000"/>
              </a:spcBef>
              <a:buSzPct val="75000"/>
              <a:buFont typeface="Zapf Dingbats" charset="2"/>
              <a:buNone/>
            </a:pPr>
            <a:endParaRPr lang="de-CH" dirty="0">
              <a:latin typeface="Arial"/>
              <a:cs typeface="Arial"/>
            </a:endParaRPr>
          </a:p>
          <a:p>
            <a:pPr>
              <a:spcBef>
                <a:spcPct val="20000"/>
              </a:spcBef>
              <a:buSzPct val="75000"/>
              <a:buFont typeface="Zapf Dingbats" charset="2"/>
              <a:buNone/>
            </a:pPr>
            <a:r>
              <a:rPr lang="de-CH" dirty="0">
                <a:latin typeface="Arial"/>
                <a:cs typeface="Arial"/>
              </a:rPr>
              <a:t>Marketing betreiben heisst,  das ganze Unternehmen aus Sicht des Kunden zu sehen.  Wen kümmert es schon, was SIE sehen? Der Erfolg jedes Geschäfts liegt letztendlich darin, was die Kunden tun und Kunden können nur auf der Grundlage dessen, was sie sehen und erleben, handeln. </a:t>
            </a:r>
          </a:p>
          <a:p>
            <a:pPr>
              <a:spcBef>
                <a:spcPct val="20000"/>
              </a:spcBef>
              <a:buSzPct val="75000"/>
              <a:buFont typeface="Zapf Dingbats" charset="2"/>
              <a:buNone/>
            </a:pPr>
            <a:endParaRPr lang="de-CH" dirty="0">
              <a:latin typeface="Arial"/>
              <a:cs typeface="Arial"/>
            </a:endParaRPr>
          </a:p>
          <a:p>
            <a:pPr algn="ctr">
              <a:spcBef>
                <a:spcPct val="20000"/>
              </a:spcBef>
              <a:buSzPct val="75000"/>
              <a:buFont typeface="Zapf Dingbats" charset="2"/>
              <a:buNone/>
            </a:pPr>
            <a:r>
              <a:rPr lang="de-CH" b="1" dirty="0">
                <a:solidFill>
                  <a:schemeClr val="accent2"/>
                </a:solidFill>
                <a:latin typeface="Arial"/>
                <a:cs typeface="Arial"/>
              </a:rPr>
              <a:t>Alles, was Sie dazu brauchen, ist ein fähiges Marketing-Programm</a:t>
            </a:r>
            <a:endParaRPr lang="de-CH" dirty="0">
              <a:latin typeface="Arial"/>
              <a:cs typeface="Arial"/>
            </a:endParaRPr>
          </a:p>
        </p:txBody>
      </p:sp>
      <p:sp>
        <p:nvSpPr>
          <p:cNvPr id="52229" name="Foliennummernplatzhalter 4"/>
          <p:cNvSpPr>
            <a:spLocks noGrp="1"/>
          </p:cNvSpPr>
          <p:nvPr>
            <p:ph type="sldNum" sz="quarter" idx="12"/>
          </p:nvPr>
        </p:nvSpPr>
        <p:spPr>
          <a:noFill/>
        </p:spPr>
        <p:txBody>
          <a:bodyPr/>
          <a:lstStyle/>
          <a:p>
            <a:fld id="{9FF6DEC2-04C1-4647-A479-C4B739C22588}" type="slidenum">
              <a:rPr lang="de-DE" smtClean="0"/>
              <a:pPr/>
              <a:t>4</a:t>
            </a:fld>
            <a:endParaRPr lang="de-DE"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title"/>
          </p:nvPr>
        </p:nvSpPr>
        <p:spPr/>
        <p:txBody>
          <a:bodyPr/>
          <a:lstStyle/>
          <a:p>
            <a:r>
              <a:rPr lang="de-DE" smtClean="0"/>
              <a:t>1. Product &amp; Sortiment (S9)</a:t>
            </a:r>
          </a:p>
        </p:txBody>
      </p:sp>
      <p:sp>
        <p:nvSpPr>
          <p:cNvPr id="53251" name="Inhaltsplatzhalter 2"/>
          <p:cNvSpPr>
            <a:spLocks noGrp="1"/>
          </p:cNvSpPr>
          <p:nvPr>
            <p:ph idx="1"/>
          </p:nvPr>
        </p:nvSpPr>
        <p:spPr/>
        <p:txBody>
          <a:bodyPr/>
          <a:lstStyle/>
          <a:p>
            <a:pPr>
              <a:buFont typeface="Arial"/>
              <a:buChar char="•"/>
            </a:pPr>
            <a:r>
              <a:rPr lang="de-DE" dirty="0" smtClean="0"/>
              <a:t>Produktgestaltung </a:t>
            </a:r>
            <a:r>
              <a:rPr lang="de-DE" b="0" dirty="0" smtClean="0"/>
              <a:t>(Art, Qualität, Design, Farbe, Geschmack)</a:t>
            </a:r>
          </a:p>
          <a:p>
            <a:pPr>
              <a:buFont typeface="Arial"/>
              <a:buChar char="•"/>
            </a:pPr>
            <a:r>
              <a:rPr lang="de-DE" dirty="0" smtClean="0"/>
              <a:t>Produktleistung </a:t>
            </a:r>
            <a:r>
              <a:rPr lang="de-DE" b="0" dirty="0" smtClean="0"/>
              <a:t>(Grund-, Neben-, Zusatz-Nutzen)</a:t>
            </a:r>
          </a:p>
          <a:p>
            <a:pPr>
              <a:buFont typeface="Arial"/>
              <a:buChar char="•"/>
            </a:pPr>
            <a:r>
              <a:rPr lang="de-DE" dirty="0" smtClean="0"/>
              <a:t>Service</a:t>
            </a:r>
          </a:p>
          <a:p>
            <a:pPr>
              <a:buFont typeface="Arial"/>
              <a:buChar char="•"/>
            </a:pPr>
            <a:r>
              <a:rPr lang="de-DE" dirty="0" smtClean="0"/>
              <a:t>Name/Marke</a:t>
            </a:r>
          </a:p>
          <a:p>
            <a:pPr>
              <a:buFont typeface="Arial"/>
              <a:buChar char="•"/>
            </a:pPr>
            <a:r>
              <a:rPr lang="de-DE" dirty="0" smtClean="0"/>
              <a:t>Verpackung</a:t>
            </a:r>
          </a:p>
          <a:p>
            <a:pPr>
              <a:buFont typeface="Arial"/>
              <a:buChar char="•"/>
            </a:pPr>
            <a:r>
              <a:rPr lang="de-DE" dirty="0" smtClean="0"/>
              <a:t>Sortimentsgestaltung </a:t>
            </a:r>
            <a:r>
              <a:rPr lang="de-DE" b="0" dirty="0" smtClean="0"/>
              <a:t>(Breite, Tiefe)</a:t>
            </a:r>
          </a:p>
          <a:p>
            <a:endParaRPr lang="de-DE" dirty="0" smtClean="0"/>
          </a:p>
        </p:txBody>
      </p:sp>
      <p:sp>
        <p:nvSpPr>
          <p:cNvPr id="53254" name="Foliennummernplatzhalter 5"/>
          <p:cNvSpPr>
            <a:spLocks noGrp="1"/>
          </p:cNvSpPr>
          <p:nvPr>
            <p:ph type="sldNum" sz="quarter" idx="12"/>
          </p:nvPr>
        </p:nvSpPr>
        <p:spPr>
          <a:noFill/>
        </p:spPr>
        <p:txBody>
          <a:bodyPr/>
          <a:lstStyle/>
          <a:p>
            <a:fld id="{411C2A9D-91FE-B54C-A7E7-9D3132F38124}" type="slidenum">
              <a:rPr lang="de-DE" smtClean="0"/>
              <a:pPr/>
              <a:t>5</a:t>
            </a:fld>
            <a:endParaRPr lang="de-DE"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title"/>
          </p:nvPr>
        </p:nvSpPr>
        <p:spPr/>
        <p:txBody>
          <a:bodyPr/>
          <a:lstStyle/>
          <a:p>
            <a:r>
              <a:rPr lang="de-DE" dirty="0" smtClean="0"/>
              <a:t>Sortiment (S9)</a:t>
            </a:r>
          </a:p>
        </p:txBody>
      </p:sp>
      <p:sp>
        <p:nvSpPr>
          <p:cNvPr id="53251" name="Inhaltsplatzhalter 2"/>
          <p:cNvSpPr>
            <a:spLocks noGrp="1"/>
          </p:cNvSpPr>
          <p:nvPr>
            <p:ph idx="1"/>
          </p:nvPr>
        </p:nvSpPr>
        <p:spPr/>
        <p:txBody>
          <a:bodyPr/>
          <a:lstStyle/>
          <a:p>
            <a:pPr>
              <a:buFont typeface="Arial"/>
              <a:buChar char="•"/>
            </a:pPr>
            <a:r>
              <a:rPr lang="de-DE" dirty="0" smtClean="0"/>
              <a:t> </a:t>
            </a:r>
            <a:endParaRPr lang="de-DE" b="0" dirty="0" smtClean="0"/>
          </a:p>
          <a:p>
            <a:endParaRPr lang="de-DE" dirty="0" smtClean="0"/>
          </a:p>
        </p:txBody>
      </p:sp>
      <p:sp>
        <p:nvSpPr>
          <p:cNvPr id="53254" name="Foliennummernplatzhalter 5"/>
          <p:cNvSpPr>
            <a:spLocks noGrp="1"/>
          </p:cNvSpPr>
          <p:nvPr>
            <p:ph type="sldNum" sz="quarter" idx="12"/>
          </p:nvPr>
        </p:nvSpPr>
        <p:spPr>
          <a:noFill/>
        </p:spPr>
        <p:txBody>
          <a:bodyPr/>
          <a:lstStyle/>
          <a:p>
            <a:fld id="{411C2A9D-91FE-B54C-A7E7-9D3132F38124}" type="slidenum">
              <a:rPr lang="de-DE" smtClean="0"/>
              <a:pPr/>
              <a:t>6</a:t>
            </a:fld>
            <a:endParaRPr lang="de-DE" smtClean="0"/>
          </a:p>
        </p:txBody>
      </p:sp>
      <p:pic>
        <p:nvPicPr>
          <p:cNvPr id="6" name="Bild 5" descr="Das Sortiment.pdf"/>
          <p:cNvPicPr>
            <a:picLocks noChangeAspect="1"/>
          </p:cNvPicPr>
          <p:nvPr/>
        </p:nvPicPr>
        <p:blipFill>
          <a:blip r:embed="rId2"/>
          <a:stretch>
            <a:fillRect/>
          </a:stretch>
        </p:blipFill>
        <p:spPr>
          <a:xfrm>
            <a:off x="2099734" y="897467"/>
            <a:ext cx="5367866" cy="519853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a:xfrm>
            <a:off x="838200" y="270934"/>
            <a:ext cx="7543800" cy="880534"/>
          </a:xfrm>
        </p:spPr>
        <p:txBody>
          <a:bodyPr/>
          <a:lstStyle/>
          <a:p>
            <a:r>
              <a:rPr lang="de-DE" dirty="0" smtClean="0"/>
              <a:t>Formen des Kundendienstes &gt;&gt;&gt; Produktnebenleistungen  ...</a:t>
            </a:r>
            <a:r>
              <a:rPr lang="de-DE" sz="1600" dirty="0" smtClean="0"/>
              <a:t>(S6Kd-Dienst Skript)</a:t>
            </a:r>
            <a:endParaRPr lang="de-DE" dirty="0" smtClean="0"/>
          </a:p>
        </p:txBody>
      </p:sp>
      <p:sp>
        <p:nvSpPr>
          <p:cNvPr id="53251" name="Inhaltsplatzhalter 2"/>
          <p:cNvSpPr>
            <a:spLocks noGrp="1"/>
          </p:cNvSpPr>
          <p:nvPr>
            <p:ph idx="1"/>
          </p:nvPr>
        </p:nvSpPr>
        <p:spPr>
          <a:xfrm>
            <a:off x="838200" y="1253068"/>
            <a:ext cx="7837488" cy="4865158"/>
          </a:xfrm>
        </p:spPr>
        <p:txBody>
          <a:bodyPr/>
          <a:lstStyle/>
          <a:p>
            <a:pPr marL="434975" lvl="1">
              <a:buFontTx/>
              <a:buNone/>
              <a:defRPr/>
            </a:pPr>
            <a:r>
              <a:rPr lang="de-DE" sz="1600" b="1" dirty="0" smtClean="0"/>
              <a:t>Nicht warengebunden</a:t>
            </a:r>
          </a:p>
          <a:p>
            <a:pPr marL="434975" lvl="1">
              <a:buFont typeface="Symbol" charset="2"/>
              <a:buChar char="-"/>
              <a:defRPr/>
            </a:pPr>
            <a:r>
              <a:rPr lang="de-DE" sz="1600" dirty="0" smtClean="0"/>
              <a:t>Kinderbetreuung in Warenhäusern</a:t>
            </a:r>
          </a:p>
          <a:p>
            <a:pPr marL="434975" lvl="1">
              <a:buFont typeface="Symbol" charset="2"/>
              <a:buChar char="-"/>
              <a:defRPr/>
            </a:pPr>
            <a:r>
              <a:rPr lang="de-DE" sz="1600" dirty="0" smtClean="0"/>
              <a:t>Besorgung von Theaterkarten durch den Hotelportier</a:t>
            </a:r>
          </a:p>
          <a:p>
            <a:pPr marL="434975" lvl="1">
              <a:buFont typeface="Symbol" charset="2"/>
              <a:buChar char="-"/>
              <a:defRPr/>
            </a:pPr>
            <a:endParaRPr lang="de-DE" sz="1600" dirty="0" smtClean="0"/>
          </a:p>
          <a:p>
            <a:pPr marL="434975" indent="-285750">
              <a:buFontTx/>
              <a:buNone/>
              <a:defRPr/>
            </a:pPr>
            <a:r>
              <a:rPr lang="de-DE" sz="1600" b="1" dirty="0" smtClean="0"/>
              <a:t>Warengebunden</a:t>
            </a:r>
          </a:p>
          <a:p>
            <a:pPr marL="434975" lvl="1">
              <a:buFont typeface="Symbol" charset="2"/>
              <a:buChar char="-"/>
              <a:defRPr/>
            </a:pPr>
            <a:r>
              <a:rPr lang="de-CH" sz="1600" dirty="0" smtClean="0"/>
              <a:t>Abhol- und Auslieferdienste</a:t>
            </a:r>
          </a:p>
          <a:p>
            <a:pPr marL="434975" lvl="1">
              <a:buFont typeface="Symbol" charset="2"/>
              <a:buChar char="-"/>
              <a:defRPr/>
            </a:pPr>
            <a:r>
              <a:rPr lang="de-CH" sz="1600" dirty="0" smtClean="0"/>
              <a:t>Produktdemonstrationen</a:t>
            </a:r>
          </a:p>
          <a:p>
            <a:pPr marL="434975" lvl="1">
              <a:buFont typeface="Symbol" charset="2"/>
              <a:buChar char="-"/>
              <a:defRPr/>
            </a:pPr>
            <a:r>
              <a:rPr lang="de-CH" sz="1600" dirty="0" smtClean="0"/>
              <a:t>Montage, Installation</a:t>
            </a:r>
          </a:p>
          <a:p>
            <a:pPr marL="434975" lvl="1">
              <a:buFont typeface="Symbol" charset="2"/>
              <a:buChar char="-"/>
              <a:defRPr/>
            </a:pPr>
            <a:r>
              <a:rPr lang="de-CH" sz="1600" dirty="0" smtClean="0"/>
              <a:t>Schulung über Gebrauch und Bedienung einer Maschine</a:t>
            </a:r>
          </a:p>
          <a:p>
            <a:pPr marL="434975" lvl="1">
              <a:buFont typeface="Symbol" charset="2"/>
              <a:buChar char="-"/>
              <a:defRPr/>
            </a:pPr>
            <a:endParaRPr lang="de-CH" sz="1600" dirty="0" smtClean="0"/>
          </a:p>
          <a:p>
            <a:pPr marL="434975" indent="-285750">
              <a:buFontTx/>
              <a:buNone/>
              <a:defRPr/>
            </a:pPr>
            <a:r>
              <a:rPr lang="de-CH" sz="1600" b="1" dirty="0" smtClean="0"/>
              <a:t>Technisch</a:t>
            </a:r>
          </a:p>
          <a:p>
            <a:pPr marL="434975" lvl="1">
              <a:buFont typeface="Symbol" charset="2"/>
              <a:buChar char="-"/>
              <a:defRPr/>
            </a:pPr>
            <a:r>
              <a:rPr lang="de-CH" sz="1600" dirty="0" smtClean="0"/>
              <a:t>Installation, Montage</a:t>
            </a:r>
            <a:endParaRPr lang="de-DE" sz="1600" dirty="0" smtClean="0"/>
          </a:p>
          <a:p>
            <a:pPr marL="434975" lvl="1">
              <a:buFont typeface="Symbol" charset="2"/>
              <a:buChar char="-"/>
              <a:defRPr/>
            </a:pPr>
            <a:endParaRPr lang="de-DE" sz="1600" dirty="0" smtClean="0"/>
          </a:p>
          <a:p>
            <a:pPr marL="434975" indent="-285750">
              <a:buFontTx/>
              <a:buNone/>
              <a:defRPr/>
            </a:pPr>
            <a:r>
              <a:rPr lang="de-DE" sz="1600" b="1" dirty="0" smtClean="0"/>
              <a:t>Warengebunden</a:t>
            </a:r>
          </a:p>
          <a:p>
            <a:pPr marL="434975" lvl="1">
              <a:buFont typeface="Symbol" charset="2"/>
              <a:buChar char="-"/>
              <a:defRPr/>
            </a:pPr>
            <a:r>
              <a:rPr lang="de-CH" sz="1600" dirty="0" smtClean="0"/>
              <a:t>Kaufmännische Beratung, Bestelldienst, Umtausch</a:t>
            </a:r>
          </a:p>
          <a:p>
            <a:pPr>
              <a:defRPr/>
            </a:pPr>
            <a:endParaRPr lang="de-DE" dirty="0" smtClean="0">
              <a:ea typeface="ＭＳ Ｐゴシック" pitchFamily="-104" charset="-128"/>
              <a:cs typeface="ＭＳ Ｐゴシック" pitchFamily="-104" charset="-128"/>
            </a:endParaRPr>
          </a:p>
        </p:txBody>
      </p:sp>
      <p:sp>
        <p:nvSpPr>
          <p:cNvPr id="54278" name="Foliennummernplatzhalter 5"/>
          <p:cNvSpPr>
            <a:spLocks noGrp="1"/>
          </p:cNvSpPr>
          <p:nvPr>
            <p:ph type="sldNum" sz="quarter" idx="12"/>
          </p:nvPr>
        </p:nvSpPr>
        <p:spPr>
          <a:noFill/>
        </p:spPr>
        <p:txBody>
          <a:bodyPr/>
          <a:lstStyle/>
          <a:p>
            <a:fld id="{C124DB11-8DC2-9C4D-BDCD-2F53F247308F}" type="slidenum">
              <a:rPr lang="de-DE" smtClean="0"/>
              <a:pPr/>
              <a:t>7</a:t>
            </a:fld>
            <a:endParaRPr lang="de-DE"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p:cNvSpPr>
            <a:spLocks noGrp="1"/>
          </p:cNvSpPr>
          <p:nvPr>
            <p:ph type="title"/>
          </p:nvPr>
        </p:nvSpPr>
        <p:spPr/>
        <p:txBody>
          <a:bodyPr/>
          <a:lstStyle/>
          <a:p>
            <a:r>
              <a:rPr lang="de-DE" smtClean="0"/>
              <a:t>3. Place (S27)</a:t>
            </a:r>
          </a:p>
        </p:txBody>
      </p:sp>
      <p:sp>
        <p:nvSpPr>
          <p:cNvPr id="56323" name="Inhaltsplatzhalter 2"/>
          <p:cNvSpPr>
            <a:spLocks noGrp="1"/>
          </p:cNvSpPr>
          <p:nvPr>
            <p:ph idx="1"/>
          </p:nvPr>
        </p:nvSpPr>
        <p:spPr>
          <a:xfrm>
            <a:off x="457200" y="812800"/>
            <a:ext cx="8432800" cy="4889260"/>
          </a:xfrm>
        </p:spPr>
        <p:txBody>
          <a:bodyPr/>
          <a:lstStyle/>
          <a:p>
            <a:pPr>
              <a:buFontTx/>
              <a:buNone/>
            </a:pPr>
            <a:r>
              <a:rPr lang="de-DE" dirty="0" smtClean="0"/>
              <a:t>Strategische Distribution (Absatz):</a:t>
            </a:r>
          </a:p>
          <a:p>
            <a:r>
              <a:rPr lang="de-DE" dirty="0" smtClean="0"/>
              <a:t>Direktverkauf</a:t>
            </a:r>
          </a:p>
          <a:p>
            <a:r>
              <a:rPr lang="de-DE" dirty="0" smtClean="0"/>
              <a:t>Indirekter Verkauf</a:t>
            </a:r>
          </a:p>
          <a:p>
            <a:endParaRPr lang="de-DE" dirty="0" smtClean="0"/>
          </a:p>
          <a:p>
            <a:pPr>
              <a:buFontTx/>
              <a:buNone/>
            </a:pPr>
            <a:r>
              <a:rPr lang="de-DE" dirty="0" smtClean="0"/>
              <a:t>Physische Distribution (Logistik):</a:t>
            </a:r>
          </a:p>
          <a:p>
            <a:r>
              <a:rPr lang="de-DE" dirty="0" smtClean="0"/>
              <a:t>Lagerhaltung</a:t>
            </a:r>
          </a:p>
          <a:p>
            <a:r>
              <a:rPr lang="de-DE" dirty="0" smtClean="0"/>
              <a:t>Transport</a:t>
            </a:r>
          </a:p>
          <a:p>
            <a:r>
              <a:rPr lang="de-DE" dirty="0" smtClean="0"/>
              <a:t>Rationalisierung</a:t>
            </a:r>
          </a:p>
          <a:p>
            <a:r>
              <a:rPr lang="de-DE" dirty="0" smtClean="0"/>
              <a:t>Entsorgung</a:t>
            </a:r>
          </a:p>
          <a:p>
            <a:endParaRPr lang="de-DE" dirty="0" smtClean="0"/>
          </a:p>
        </p:txBody>
      </p:sp>
      <p:sp>
        <p:nvSpPr>
          <p:cNvPr id="56326" name="Foliennummernplatzhalter 5"/>
          <p:cNvSpPr>
            <a:spLocks noGrp="1"/>
          </p:cNvSpPr>
          <p:nvPr>
            <p:ph type="sldNum" sz="quarter" idx="12"/>
          </p:nvPr>
        </p:nvSpPr>
        <p:spPr>
          <a:noFill/>
        </p:spPr>
        <p:txBody>
          <a:bodyPr/>
          <a:lstStyle/>
          <a:p>
            <a:fld id="{9DDC5E48-5A13-3A47-A0B2-B1AF89B1C998}" type="slidenum">
              <a:rPr lang="de-DE" smtClean="0"/>
              <a:pPr/>
              <a:t>8</a:t>
            </a:fld>
            <a:endParaRPr lang="de-DE"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1"/>
          <p:cNvSpPr>
            <a:spLocks noGrp="1"/>
          </p:cNvSpPr>
          <p:nvPr>
            <p:ph type="title"/>
          </p:nvPr>
        </p:nvSpPr>
        <p:spPr/>
        <p:txBody>
          <a:bodyPr/>
          <a:lstStyle/>
          <a:p>
            <a:r>
              <a:rPr lang="de-DE" smtClean="0"/>
              <a:t>2. Price (S14)</a:t>
            </a:r>
          </a:p>
        </p:txBody>
      </p:sp>
      <p:sp>
        <p:nvSpPr>
          <p:cNvPr id="57347" name="Inhaltsplatzhalter 2"/>
          <p:cNvSpPr>
            <a:spLocks noGrp="1"/>
          </p:cNvSpPr>
          <p:nvPr>
            <p:ph idx="1"/>
          </p:nvPr>
        </p:nvSpPr>
        <p:spPr/>
        <p:txBody>
          <a:bodyPr/>
          <a:lstStyle/>
          <a:p>
            <a:pPr>
              <a:buFontTx/>
              <a:buNone/>
            </a:pPr>
            <a:r>
              <a:rPr lang="de-DE" smtClean="0"/>
              <a:t>Preise:</a:t>
            </a:r>
          </a:p>
          <a:p>
            <a:r>
              <a:rPr lang="de-DE" smtClean="0"/>
              <a:t>Preispolitik</a:t>
            </a:r>
          </a:p>
          <a:p>
            <a:r>
              <a:rPr lang="de-DE" smtClean="0"/>
              <a:t>Preisdifferenzierung</a:t>
            </a:r>
          </a:p>
          <a:p>
            <a:endParaRPr lang="de-DE" smtClean="0"/>
          </a:p>
          <a:p>
            <a:pPr>
              <a:buFontTx/>
              <a:buNone/>
            </a:pPr>
            <a:r>
              <a:rPr lang="de-DE" smtClean="0"/>
              <a:t>Konditionen</a:t>
            </a:r>
          </a:p>
          <a:p>
            <a:r>
              <a:rPr lang="de-DE" smtClean="0"/>
              <a:t>Rabatt</a:t>
            </a:r>
          </a:p>
          <a:p>
            <a:r>
              <a:rPr lang="de-DE" smtClean="0"/>
              <a:t>Liefer- Zahlungspolitik</a:t>
            </a:r>
          </a:p>
          <a:p>
            <a:r>
              <a:rPr lang="de-DE" smtClean="0"/>
              <a:t>Kreditpolitik</a:t>
            </a:r>
          </a:p>
          <a:p>
            <a:endParaRPr lang="de-DE" smtClean="0"/>
          </a:p>
        </p:txBody>
      </p:sp>
      <p:sp>
        <p:nvSpPr>
          <p:cNvPr id="57350" name="Foliennummernplatzhalter 5"/>
          <p:cNvSpPr>
            <a:spLocks noGrp="1"/>
          </p:cNvSpPr>
          <p:nvPr>
            <p:ph type="sldNum" sz="quarter" idx="12"/>
          </p:nvPr>
        </p:nvSpPr>
        <p:spPr>
          <a:noFill/>
        </p:spPr>
        <p:txBody>
          <a:bodyPr/>
          <a:lstStyle/>
          <a:p>
            <a:fld id="{E97B17EB-63D9-5641-8155-E025342DE7FF}" type="slidenum">
              <a:rPr lang="de-DE" smtClean="0"/>
              <a:pPr/>
              <a:t>9</a:t>
            </a:fld>
            <a:endParaRPr lang="de-DE"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orlage Referenten BP_HFP">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 Referenten BP_HFP.potx</Template>
  <TotalTime>0</TotalTime>
  <Words>630</Words>
  <Application>Microsoft Macintosh PowerPoint</Application>
  <PresentationFormat>Bildschirmpräsentation (4:3)</PresentationFormat>
  <Paragraphs>184</Paragraphs>
  <Slides>19</Slides>
  <Notes>1</Notes>
  <HiddenSlides>0</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19</vt:i4>
      </vt:variant>
    </vt:vector>
  </HeadingPairs>
  <TitlesOfParts>
    <vt:vector size="30" baseType="lpstr">
      <vt:lpstr>Arial Rounded MT Bold</vt:lpstr>
      <vt:lpstr>Calibri</vt:lpstr>
      <vt:lpstr>ＭＳ Ｐゴシック</vt:lpstr>
      <vt:lpstr>Symbol</vt:lpstr>
      <vt:lpstr>Textile</vt:lpstr>
      <vt:lpstr>Times New Roman</vt:lpstr>
      <vt:lpstr>Wingdings</vt:lpstr>
      <vt:lpstr>Zapf Dingbats</vt:lpstr>
      <vt:lpstr>Arial</vt:lpstr>
      <vt:lpstr>Vorlage Referenten BP_HFP</vt:lpstr>
      <vt:lpstr>Benutzerdefiniertes Design</vt:lpstr>
      <vt:lpstr>PowerPoint-Präsentation</vt:lpstr>
      <vt:lpstr>Spielregeln</vt:lpstr>
      <vt:lpstr>Lernziele Marketing (S5)</vt:lpstr>
      <vt:lpstr>Marketing - die Definition (S6)</vt:lpstr>
      <vt:lpstr>1. Product &amp; Sortiment (S9)</vt:lpstr>
      <vt:lpstr>Sortiment (S9)</vt:lpstr>
      <vt:lpstr>Formen des Kundendienstes &gt;&gt;&gt; Produktnebenleistungen  ...(S6Kd-Dienst Skript)</vt:lpstr>
      <vt:lpstr>3. Place (S27)</vt:lpstr>
      <vt:lpstr>2. Price (S14)</vt:lpstr>
      <vt:lpstr>4. Promotion &gt; 4.1 Verkauf   Präsentation Gruppe 1</vt:lpstr>
      <vt:lpstr>4. Promotion &gt; 4.2 Werbung Präsentation Gruppe 2</vt:lpstr>
      <vt:lpstr>4. Promotion &gt; 4.3 Verkaufsförderung Gruppe 3</vt:lpstr>
      <vt:lpstr>4. Promotion &gt; 4.4 Verkaufsförderung / Kundendienst</vt:lpstr>
      <vt:lpstr>4. Promotion &gt; 4.5 CRM (S26)</vt:lpstr>
      <vt:lpstr>Internet (57)</vt:lpstr>
      <vt:lpstr>Kunden und Beeinflusser (S38)</vt:lpstr>
      <vt:lpstr>Hausaufgabe:</vt:lpstr>
      <vt:lpstr>Marketing in meinem Unternehmen</vt:lpstr>
      <vt:lpstr>Ziele setzen</vt:lpstr>
    </vt:vector>
  </TitlesOfParts>
  <Company>für Dialog und Marketing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Höchli Christa</dc:creator>
  <cp:lastModifiedBy>Christa Höchli</cp:lastModifiedBy>
  <cp:revision>19</cp:revision>
  <cp:lastPrinted>2014-08-20T21:45:40Z</cp:lastPrinted>
  <dcterms:created xsi:type="dcterms:W3CDTF">2015-10-22T22:04:48Z</dcterms:created>
  <dcterms:modified xsi:type="dcterms:W3CDTF">2016-04-03T08:19:51Z</dcterms:modified>
</cp:coreProperties>
</file>